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31"/>
  </p:notesMasterIdLst>
  <p:sldIdLst>
    <p:sldId id="265" r:id="rId2"/>
    <p:sldId id="466" r:id="rId3"/>
    <p:sldId id="256" r:id="rId4"/>
    <p:sldId id="257" r:id="rId5"/>
    <p:sldId id="258" r:id="rId6"/>
    <p:sldId id="468" r:id="rId7"/>
    <p:sldId id="274" r:id="rId8"/>
    <p:sldId id="459" r:id="rId9"/>
    <p:sldId id="260" r:id="rId10"/>
    <p:sldId id="267" r:id="rId11"/>
    <p:sldId id="268" r:id="rId12"/>
    <p:sldId id="259" r:id="rId13"/>
    <p:sldId id="272" r:id="rId14"/>
    <p:sldId id="460" r:id="rId15"/>
    <p:sldId id="467" r:id="rId16"/>
    <p:sldId id="269" r:id="rId17"/>
    <p:sldId id="273" r:id="rId18"/>
    <p:sldId id="461" r:id="rId19"/>
    <p:sldId id="270" r:id="rId20"/>
    <p:sldId id="271" r:id="rId21"/>
    <p:sldId id="462" r:id="rId22"/>
    <p:sldId id="465" r:id="rId23"/>
    <p:sldId id="464" r:id="rId24"/>
    <p:sldId id="463" r:id="rId25"/>
    <p:sldId id="266" r:id="rId26"/>
    <p:sldId id="261" r:id="rId27"/>
    <p:sldId id="262" r:id="rId28"/>
    <p:sldId id="263" r:id="rId29"/>
    <p:sldId id="264" r:id="rId30"/>
  </p:sldIdLst>
  <p:sldSz cx="7772400" cy="100584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227D32-3C3C-4602-A7DE-D5F0C9CD1A4C}" v="6" dt="2026-08-11T17:43:37.80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1" d="100"/>
          <a:sy n="81" d="100"/>
        </p:scale>
        <p:origin x="1208" y="-99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arten Kouwenhoven" userId="d46d0cfc8ae0ca46" providerId="LiveId" clId="{65DAC82D-0D43-48ED-939F-1ABC63F32DC2}"/>
    <pc:docChg chg="undo custSel addSld modSld">
      <pc:chgData name="Maarten Kouwenhoven" userId="d46d0cfc8ae0ca46" providerId="LiveId" clId="{65DAC82D-0D43-48ED-939F-1ABC63F32DC2}" dt="2026-08-11T12:32:48.252" v="97" actId="14100"/>
      <pc:docMkLst>
        <pc:docMk/>
      </pc:docMkLst>
      <pc:sldChg chg="modSp mod">
        <pc:chgData name="Maarten Kouwenhoven" userId="d46d0cfc8ae0ca46" providerId="LiveId" clId="{65DAC82D-0D43-48ED-939F-1ABC63F32DC2}" dt="2026-08-10T11:49:52.736" v="74" actId="255"/>
        <pc:sldMkLst>
          <pc:docMk/>
          <pc:sldMk cId="971197347" sldId="265"/>
        </pc:sldMkLst>
        <pc:spChg chg="mod">
          <ac:chgData name="Maarten Kouwenhoven" userId="d46d0cfc8ae0ca46" providerId="LiveId" clId="{65DAC82D-0D43-48ED-939F-1ABC63F32DC2}" dt="2026-08-10T11:49:52.736" v="74" actId="255"/>
          <ac:spMkLst>
            <pc:docMk/>
            <pc:sldMk cId="971197347" sldId="265"/>
            <ac:spMk id="4" creationId="{2F4406E7-3861-9CC0-E587-5C956B5461CF}"/>
          </ac:spMkLst>
        </pc:spChg>
      </pc:sldChg>
      <pc:sldChg chg="addSp delSp modSp add mod">
        <pc:chgData name="Maarten Kouwenhoven" userId="d46d0cfc8ae0ca46" providerId="LiveId" clId="{65DAC82D-0D43-48ED-939F-1ABC63F32DC2}" dt="2026-08-11T12:32:48.252" v="97" actId="14100"/>
        <pc:sldMkLst>
          <pc:docMk/>
          <pc:sldMk cId="1868625175" sldId="468"/>
        </pc:sldMkLst>
        <pc:spChg chg="mod">
          <ac:chgData name="Maarten Kouwenhoven" userId="d46d0cfc8ae0ca46" providerId="LiveId" clId="{65DAC82D-0D43-48ED-939F-1ABC63F32DC2}" dt="2026-08-11T12:32:13.096" v="94" actId="20577"/>
          <ac:spMkLst>
            <pc:docMk/>
            <pc:sldMk cId="1868625175" sldId="468"/>
            <ac:spMk id="5" creationId="{581DDDED-754D-8E10-DE41-0BE0C0FC2478}"/>
          </ac:spMkLst>
        </pc:spChg>
        <pc:spChg chg="add del">
          <ac:chgData name="Maarten Kouwenhoven" userId="d46d0cfc8ae0ca46" providerId="LiveId" clId="{65DAC82D-0D43-48ED-939F-1ABC63F32DC2}" dt="2026-08-11T12:32:27.525" v="95" actId="478"/>
          <ac:spMkLst>
            <pc:docMk/>
            <pc:sldMk cId="1868625175" sldId="468"/>
            <ac:spMk id="6" creationId="{415DE7DB-0E1B-D494-8551-C08DFC57E4C4}"/>
          </ac:spMkLst>
        </pc:spChg>
        <pc:spChg chg="del">
          <ac:chgData name="Maarten Kouwenhoven" userId="d46d0cfc8ae0ca46" providerId="LiveId" clId="{65DAC82D-0D43-48ED-939F-1ABC63F32DC2}" dt="2026-08-11T12:31:27.646" v="88" actId="478"/>
          <ac:spMkLst>
            <pc:docMk/>
            <pc:sldMk cId="1868625175" sldId="468"/>
            <ac:spMk id="7" creationId="{A1DBAA41-0E70-3BC7-32EA-87E27D06DF3A}"/>
          </ac:spMkLst>
        </pc:spChg>
        <pc:spChg chg="mod">
          <ac:chgData name="Maarten Kouwenhoven" userId="d46d0cfc8ae0ca46" providerId="LiveId" clId="{65DAC82D-0D43-48ED-939F-1ABC63F32DC2}" dt="2026-08-11T12:30:16.163" v="86" actId="20577"/>
          <ac:spMkLst>
            <pc:docMk/>
            <pc:sldMk cId="1868625175" sldId="468"/>
            <ac:spMk id="8" creationId="{07347A64-7EA6-8198-D5A4-97BE9F830E72}"/>
          </ac:spMkLst>
        </pc:spChg>
        <pc:graphicFrameChg chg="add del mod">
          <ac:chgData name="Maarten Kouwenhoven" userId="d46d0cfc8ae0ca46" providerId="LiveId" clId="{65DAC82D-0D43-48ED-939F-1ABC63F32DC2}" dt="2026-08-11T12:32:01.041" v="92" actId="478"/>
          <ac:graphicFrameMkLst>
            <pc:docMk/>
            <pc:sldMk cId="1868625175" sldId="468"/>
            <ac:graphicFrameMk id="4" creationId="{D35C8EA2-9C2A-C84E-EF91-5577F731DE49}"/>
          </ac:graphicFrameMkLst>
        </pc:graphicFrameChg>
        <pc:graphicFrameChg chg="add mod">
          <ac:chgData name="Maarten Kouwenhoven" userId="d46d0cfc8ae0ca46" providerId="LiveId" clId="{65DAC82D-0D43-48ED-939F-1ABC63F32DC2}" dt="2026-08-11T12:32:48.252" v="97" actId="14100"/>
          <ac:graphicFrameMkLst>
            <pc:docMk/>
            <pc:sldMk cId="1868625175" sldId="468"/>
            <ac:graphicFrameMk id="9" creationId="{B32FB57F-5877-CC3C-2264-6DF903DC0EB9}"/>
          </ac:graphicFrameMkLst>
        </pc:graphicFrame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448EA2-2FCC-4FBC-8C95-77B6EDB0863D}" type="doc">
      <dgm:prSet loTypeId="urn:microsoft.com/office/officeart/2008/layout/CircularPictureCallout" loCatId="picture" qsTypeId="urn:microsoft.com/office/officeart/2005/8/quickstyle/simple1" qsCatId="simple" csTypeId="urn:microsoft.com/office/officeart/2005/8/colors/accent1_2" csCatId="accent1" phldr="1"/>
      <dgm:spPr/>
      <dgm:t>
        <a:bodyPr/>
        <a:lstStyle/>
        <a:p>
          <a:endParaRPr lang="nl-NL"/>
        </a:p>
      </dgm:t>
    </dgm:pt>
    <dgm:pt modelId="{408AECA6-4C40-40E2-9226-7FAB9C4DC7F6}">
      <dgm:prSet/>
      <dgm:spPr/>
      <dgm:t>
        <a:bodyPr/>
        <a:lstStyle/>
        <a:p>
          <a:endParaRPr lang="nl-NL"/>
        </a:p>
      </dgm:t>
    </dgm:pt>
    <dgm:pt modelId="{A1023DFC-5550-4280-8F7D-9204D4C18364}" type="parTrans" cxnId="{DDAD1794-8B75-4843-8DD0-FFD17F4B1BF1}">
      <dgm:prSet/>
      <dgm:spPr/>
      <dgm:t>
        <a:bodyPr/>
        <a:lstStyle/>
        <a:p>
          <a:endParaRPr lang="nl-NL"/>
        </a:p>
      </dgm:t>
    </dgm:pt>
    <dgm:pt modelId="{149E89C6-1895-41DF-AEFB-9D506841A1BB}" type="sibTrans" cxnId="{DDAD1794-8B75-4843-8DD0-FFD17F4B1BF1}">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24000" b="-24000"/>
          </a:stretch>
        </a:blipFill>
      </dgm:spPr>
      <dgm:t>
        <a:bodyPr/>
        <a:lstStyle/>
        <a:p>
          <a:endParaRPr lang="nl-NL"/>
        </a:p>
      </dgm:t>
    </dgm:pt>
    <dgm:pt modelId="{5F2FAD31-8DB9-4BD0-9263-A0C3D6938F3F}" type="pres">
      <dgm:prSet presAssocID="{DE448EA2-2FCC-4FBC-8C95-77B6EDB0863D}" presName="Name0" presStyleCnt="0">
        <dgm:presLayoutVars>
          <dgm:chMax val="7"/>
          <dgm:chPref val="7"/>
          <dgm:dir/>
        </dgm:presLayoutVars>
      </dgm:prSet>
      <dgm:spPr/>
    </dgm:pt>
    <dgm:pt modelId="{0D60D7CF-65F7-48E0-861A-316A41D464EA}" type="pres">
      <dgm:prSet presAssocID="{DE448EA2-2FCC-4FBC-8C95-77B6EDB0863D}" presName="Name1" presStyleCnt="0"/>
      <dgm:spPr/>
    </dgm:pt>
    <dgm:pt modelId="{766F3A88-A952-4F7D-A0CB-ADAEA4D8779E}" type="pres">
      <dgm:prSet presAssocID="{149E89C6-1895-41DF-AEFB-9D506841A1BB}" presName="picture_1" presStyleCnt="0"/>
      <dgm:spPr/>
    </dgm:pt>
    <dgm:pt modelId="{7978D4DB-3866-4618-9E3C-D657A84EEE8B}" type="pres">
      <dgm:prSet presAssocID="{149E89C6-1895-41DF-AEFB-9D506841A1BB}" presName="pictureRepeatNode" presStyleLbl="alignImgPlace1" presStyleIdx="0" presStyleCnt="1" custLinFactNeighborX="-7326" custLinFactNeighborY="-18032"/>
      <dgm:spPr/>
    </dgm:pt>
    <dgm:pt modelId="{F9D8176A-FE4B-49EB-824E-B8F5D78ABCF6}" type="pres">
      <dgm:prSet presAssocID="{408AECA6-4C40-40E2-9226-7FAB9C4DC7F6}" presName="text_1" presStyleLbl="node1" presStyleIdx="0" presStyleCnt="0">
        <dgm:presLayoutVars>
          <dgm:bulletEnabled val="1"/>
        </dgm:presLayoutVars>
      </dgm:prSet>
      <dgm:spPr/>
    </dgm:pt>
  </dgm:ptLst>
  <dgm:cxnLst>
    <dgm:cxn modelId="{DDAD1794-8B75-4843-8DD0-FFD17F4B1BF1}" srcId="{DE448EA2-2FCC-4FBC-8C95-77B6EDB0863D}" destId="{408AECA6-4C40-40E2-9226-7FAB9C4DC7F6}" srcOrd="0" destOrd="0" parTransId="{A1023DFC-5550-4280-8F7D-9204D4C18364}" sibTransId="{149E89C6-1895-41DF-AEFB-9D506841A1BB}"/>
    <dgm:cxn modelId="{F2D245AC-417B-45F1-834E-6E7A2D81428C}" type="presOf" srcId="{149E89C6-1895-41DF-AEFB-9D506841A1BB}" destId="{7978D4DB-3866-4618-9E3C-D657A84EEE8B}" srcOrd="0" destOrd="0" presId="urn:microsoft.com/office/officeart/2008/layout/CircularPictureCallout"/>
    <dgm:cxn modelId="{A24AA0B3-6A81-4096-ADD3-FEAE7FB7618E}" type="presOf" srcId="{DE448EA2-2FCC-4FBC-8C95-77B6EDB0863D}" destId="{5F2FAD31-8DB9-4BD0-9263-A0C3D6938F3F}" srcOrd="0" destOrd="0" presId="urn:microsoft.com/office/officeart/2008/layout/CircularPictureCallout"/>
    <dgm:cxn modelId="{F247F6C3-81DF-48BE-882B-20D351022178}" type="presOf" srcId="{408AECA6-4C40-40E2-9226-7FAB9C4DC7F6}" destId="{F9D8176A-FE4B-49EB-824E-B8F5D78ABCF6}" srcOrd="0" destOrd="0" presId="urn:microsoft.com/office/officeart/2008/layout/CircularPictureCallout"/>
    <dgm:cxn modelId="{2D34276A-4212-4BFF-8B12-02010D876550}" type="presParOf" srcId="{5F2FAD31-8DB9-4BD0-9263-A0C3D6938F3F}" destId="{0D60D7CF-65F7-48E0-861A-316A41D464EA}" srcOrd="0" destOrd="0" presId="urn:microsoft.com/office/officeart/2008/layout/CircularPictureCallout"/>
    <dgm:cxn modelId="{26231B7A-B793-4191-9ACC-F8B9B43A46BD}" type="presParOf" srcId="{0D60D7CF-65F7-48E0-861A-316A41D464EA}" destId="{766F3A88-A952-4F7D-A0CB-ADAEA4D8779E}" srcOrd="0" destOrd="0" presId="urn:microsoft.com/office/officeart/2008/layout/CircularPictureCallout"/>
    <dgm:cxn modelId="{83FD178A-7EBB-4D01-A483-19CF4A1CE68C}" type="presParOf" srcId="{766F3A88-A952-4F7D-A0CB-ADAEA4D8779E}" destId="{7978D4DB-3866-4618-9E3C-D657A84EEE8B}" srcOrd="0" destOrd="0" presId="urn:microsoft.com/office/officeart/2008/layout/CircularPictureCallout"/>
    <dgm:cxn modelId="{C969D95F-E54C-40DE-92E3-A3C1B4A9D1A3}" type="presParOf" srcId="{0D60D7CF-65F7-48E0-861A-316A41D464EA}" destId="{F9D8176A-FE4B-49EB-824E-B8F5D78ABCF6}" srcOrd="1" destOrd="0" presId="urn:microsoft.com/office/officeart/2008/layout/CircularPictureCallou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8D4DB-3866-4618-9E3C-D657A84EEE8B}">
      <dsp:nvSpPr>
        <dsp:cNvPr id="0" name=""/>
        <dsp:cNvSpPr/>
      </dsp:nvSpPr>
      <dsp:spPr>
        <a:xfrm>
          <a:off x="1105597" y="0"/>
          <a:ext cx="2590800" cy="259080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D8176A-FE4B-49EB-824E-B8F5D78ABCF6}">
      <dsp:nvSpPr>
        <dsp:cNvPr id="0" name=""/>
        <dsp:cNvSpPr/>
      </dsp:nvSpPr>
      <dsp:spPr>
        <a:xfrm>
          <a:off x="1761744" y="1807514"/>
          <a:ext cx="1658112" cy="85496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ctr" defTabSz="2711450">
            <a:lnSpc>
              <a:spcPct val="90000"/>
            </a:lnSpc>
            <a:spcBef>
              <a:spcPct val="0"/>
            </a:spcBef>
            <a:spcAft>
              <a:spcPct val="35000"/>
            </a:spcAft>
            <a:buNone/>
          </a:pPr>
          <a:endParaRPr lang="nl-NL" sz="6100" kern="1200"/>
        </a:p>
      </dsp:txBody>
      <dsp:txXfrm>
        <a:off x="1761744" y="1807514"/>
        <a:ext cx="1658112" cy="854964"/>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934DA905-1840-4D8A-82F0-B0B9B73FD559}" type="datetimeFigureOut">
              <a:rPr lang="nl-NL" smtClean="0"/>
              <a:t>11-8-2026</a:t>
            </a:fld>
            <a:endParaRPr lang="nl-NL"/>
          </a:p>
        </p:txBody>
      </p:sp>
      <p:sp>
        <p:nvSpPr>
          <p:cNvPr id="4" name="Tijdelijke aanduiding voor dia-afbeelding 3"/>
          <p:cNvSpPr>
            <a:spLocks noGrp="1" noRot="1" noChangeAspect="1"/>
          </p:cNvSpPr>
          <p:nvPr>
            <p:ph type="sldImg" idx="2"/>
          </p:nvPr>
        </p:nvSpPr>
        <p:spPr>
          <a:xfrm>
            <a:off x="2574925" y="1257300"/>
            <a:ext cx="2622550" cy="33940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23C1C749-D1A9-45CA-88B1-88050B08696F}" type="slidenum">
              <a:rPr lang="nl-NL" smtClean="0"/>
              <a:t>‹nr.›</a:t>
            </a:fld>
            <a:endParaRPr lang="nl-NL"/>
          </a:p>
        </p:txBody>
      </p:sp>
    </p:spTree>
    <p:extLst>
      <p:ext uri="{BB962C8B-B14F-4D97-AF65-F5344CB8AC3E}">
        <p14:creationId xmlns:p14="http://schemas.microsoft.com/office/powerpoint/2010/main" val="1884288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200B060-9E6D-DD72-7FDB-DC011EB70FF4}"/>
            </a:ext>
          </a:extLst>
        </p:cNvPr>
        <p:cNvGrpSpPr/>
        <p:nvPr/>
      </p:nvGrpSpPr>
      <p:grpSpPr>
        <a:xfrm>
          <a:off x="0" y="0"/>
          <a:ext cx="0" cy="0"/>
          <a:chOff x="0" y="0"/>
          <a:chExt cx="0" cy="0"/>
        </a:xfrm>
      </p:grpSpPr>
      <p:sp>
        <p:nvSpPr>
          <p:cNvPr id="26626" name="Rectangle 3">
            <a:extLst>
              <a:ext uri="{FF2B5EF4-FFF2-40B4-BE49-F238E27FC236}">
                <a16:creationId xmlns:a16="http://schemas.microsoft.com/office/drawing/2014/main" id="{812DAA42-9B68-FECA-A0D4-956E6DA9A291}"/>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C5179BE-E8CC-4747-A1DA-F0FBC41778C2}" type="datetime1">
              <a:rPr lang="nl-NL" altLang="fr-FR" smtClean="0"/>
              <a:pPr>
                <a:spcBef>
                  <a:spcPct val="0"/>
                </a:spcBef>
              </a:pPr>
              <a:t>11-8-2026</a:t>
            </a:fld>
            <a:endParaRPr lang="nl-NL" altLang="fr-FR"/>
          </a:p>
        </p:txBody>
      </p:sp>
      <p:sp>
        <p:nvSpPr>
          <p:cNvPr id="26627" name="Rectangle 6">
            <a:extLst>
              <a:ext uri="{FF2B5EF4-FFF2-40B4-BE49-F238E27FC236}">
                <a16:creationId xmlns:a16="http://schemas.microsoft.com/office/drawing/2014/main" id="{ABC54DE7-DBC7-FDA8-F5AC-301861DCD228}"/>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r>
              <a:rPr lang="nl-NL" altLang="fr-FR"/>
              <a:t>Strategisch Coachen Basistechnieken Dag I     Copyright: Ermelo 2012 www.kouwenhovenopleidingen.nl </a:t>
            </a:r>
          </a:p>
        </p:txBody>
      </p:sp>
      <p:sp>
        <p:nvSpPr>
          <p:cNvPr id="26628" name="Rectangle 7">
            <a:extLst>
              <a:ext uri="{FF2B5EF4-FFF2-40B4-BE49-F238E27FC236}">
                <a16:creationId xmlns:a16="http://schemas.microsoft.com/office/drawing/2014/main" id="{4CC50BC4-A019-19B2-D9A1-CB11DFEB1E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26C3C814-658E-478E-A5E2-57316A4DE5F9}" type="slidenum">
              <a:rPr lang="nl-NL" altLang="fr-FR" smtClean="0"/>
              <a:pPr>
                <a:spcBef>
                  <a:spcPct val="0"/>
                </a:spcBef>
              </a:pPr>
              <a:t>8</a:t>
            </a:fld>
            <a:endParaRPr lang="nl-NL" altLang="fr-FR"/>
          </a:p>
        </p:txBody>
      </p:sp>
      <p:sp>
        <p:nvSpPr>
          <p:cNvPr id="26629" name="Text Box 2">
            <a:extLst>
              <a:ext uri="{FF2B5EF4-FFF2-40B4-BE49-F238E27FC236}">
                <a16:creationId xmlns:a16="http://schemas.microsoft.com/office/drawing/2014/main" id="{D1762D4B-71A2-D9B7-B7EA-4E1A75B496DC}"/>
              </a:ext>
            </a:extLst>
          </p:cNvPr>
          <p:cNvSpPr txBox="1">
            <a:spLocks noChangeArrowheads="1"/>
          </p:cNvSpPr>
          <p:nvPr/>
        </p:nvSpPr>
        <p:spPr bwMode="auto">
          <a:xfrm>
            <a:off x="1111250" y="744538"/>
            <a:ext cx="4446588" cy="3722687"/>
          </a:xfrm>
          <a:prstGeom prst="rect">
            <a:avLst/>
          </a:prstGeom>
          <a:solidFill>
            <a:srgbClr val="FFFFFF"/>
          </a:solidFill>
          <a:ln w="9360">
            <a:solidFill>
              <a:srgbClr val="000000"/>
            </a:solidFill>
            <a:miter lim="800000"/>
            <a:headEnd/>
            <a:tailEnd/>
          </a:ln>
        </p:spPr>
        <p:txBody>
          <a:bodyPr wrap="none" anchor="ct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endParaRPr lang="fr-FR" altLang="fr-FR" sz="1800"/>
          </a:p>
        </p:txBody>
      </p:sp>
      <p:sp>
        <p:nvSpPr>
          <p:cNvPr id="26630" name="Text Box 3">
            <a:extLst>
              <a:ext uri="{FF2B5EF4-FFF2-40B4-BE49-F238E27FC236}">
                <a16:creationId xmlns:a16="http://schemas.microsoft.com/office/drawing/2014/main" id="{0CA969B1-F79A-02A9-C143-BBAC2C8AC017}"/>
              </a:ext>
            </a:extLst>
          </p:cNvPr>
          <p:cNvSpPr>
            <a:spLocks noGrp="1" noChangeArrowheads="1"/>
          </p:cNvSpPr>
          <p:nvPr>
            <p:ph type="body"/>
          </p:nvPr>
        </p:nvSpPr>
        <p:spPr>
          <a:xfrm>
            <a:off x="889000" y="4714875"/>
            <a:ext cx="48910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94" tIns="76891" rIns="89994" bIns="46797"/>
          <a:lstStyle/>
          <a:p>
            <a:pPr defTabSz="449263" eaLnBrk="1" hangingPunct="1">
              <a:lnSpc>
                <a:spcPct val="87000"/>
              </a:lnSpc>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nl-NL" altLang="fr-FR">
              <a:latin typeface="Arial" panose="020B0604020202020204" pitchFamily="34" charset="0"/>
              <a:ea typeface="Arial Unicode MS" pitchFamily="34" charset="-128"/>
              <a:cs typeface="Arial" panose="020B0604020202020204" pitchFamily="34" charset="0"/>
            </a:endParaRPr>
          </a:p>
        </p:txBody>
      </p:sp>
    </p:spTree>
    <p:extLst>
      <p:ext uri="{BB962C8B-B14F-4D97-AF65-F5344CB8AC3E}">
        <p14:creationId xmlns:p14="http://schemas.microsoft.com/office/powerpoint/2010/main" val="421682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5860" y="5632704"/>
            <a:ext cx="5440680"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00" b="1" i="0">
                <a:solidFill>
                  <a:srgbClr val="9B2269"/>
                </a:solidFill>
                <a:latin typeface="Noto Serif"/>
                <a:cs typeface="Noto Serif"/>
              </a:defRPr>
            </a:lvl1pPr>
          </a:lstStyle>
          <a:p>
            <a:endParaRPr/>
          </a:p>
        </p:txBody>
      </p:sp>
      <p:sp>
        <p:nvSpPr>
          <p:cNvPr id="3" name="Holder 3"/>
          <p:cNvSpPr>
            <a:spLocks noGrp="1"/>
          </p:cNvSpPr>
          <p:nvPr>
            <p:ph type="body" idx="1"/>
          </p:nvPr>
        </p:nvSpPr>
        <p:spPr/>
        <p:txBody>
          <a:bodyPr lIns="0" tIns="0" rIns="0" bIns="0"/>
          <a:lstStyle>
            <a:lvl1pPr>
              <a:defRPr sz="1200" b="1" i="0">
                <a:solidFill>
                  <a:srgbClr val="232323"/>
                </a:solidFill>
                <a:latin typeface="Roboto"/>
                <a:cs typeface="Roboto"/>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00" b="1" i="0">
                <a:solidFill>
                  <a:srgbClr val="9B2269"/>
                </a:solidFill>
                <a:latin typeface="Noto Serif"/>
                <a:cs typeface="Noto Serif"/>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8/11/2026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00" b="1" i="0">
                <a:solidFill>
                  <a:srgbClr val="9B2269"/>
                </a:solidFill>
                <a:latin typeface="Noto Serif"/>
                <a:cs typeface="Noto Serif"/>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8/11/2026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410819" y="9556750"/>
            <a:ext cx="6965315" cy="0"/>
          </a:xfrm>
          <a:custGeom>
            <a:avLst/>
            <a:gdLst/>
            <a:ahLst/>
            <a:cxnLst/>
            <a:rect l="l" t="t" r="r" b="b"/>
            <a:pathLst>
              <a:path w="6965315">
                <a:moveTo>
                  <a:pt x="0" y="0"/>
                </a:moveTo>
                <a:lnTo>
                  <a:pt x="6964984" y="0"/>
                </a:lnTo>
              </a:path>
            </a:pathLst>
          </a:custGeom>
          <a:ln w="12700">
            <a:solidFill>
              <a:srgbClr val="EFEFEF"/>
            </a:solidFill>
          </a:ln>
        </p:spPr>
        <p:txBody>
          <a:bodyPr wrap="square" lIns="0" tIns="0" rIns="0" bIns="0" rtlCol="0"/>
          <a:lstStyle/>
          <a:p>
            <a:endParaRPr/>
          </a:p>
        </p:txBody>
      </p:sp>
      <p:sp>
        <p:nvSpPr>
          <p:cNvPr id="2" name="Holder 2"/>
          <p:cNvSpPr>
            <a:spLocks noGrp="1"/>
          </p:cNvSpPr>
          <p:nvPr>
            <p:ph type="title"/>
          </p:nvPr>
        </p:nvSpPr>
        <p:spPr>
          <a:xfrm>
            <a:off x="673100" y="892137"/>
            <a:ext cx="3330575" cy="1427480"/>
          </a:xfrm>
          <a:prstGeom prst="rect">
            <a:avLst/>
          </a:prstGeom>
        </p:spPr>
        <p:txBody>
          <a:bodyPr wrap="square" lIns="0" tIns="0" rIns="0" bIns="0">
            <a:spAutoFit/>
          </a:bodyPr>
          <a:lstStyle>
            <a:lvl1pPr>
              <a:defRPr sz="4600" b="1" i="0">
                <a:solidFill>
                  <a:srgbClr val="9B2269"/>
                </a:solidFill>
                <a:latin typeface="Noto Serif"/>
                <a:cs typeface="Noto Serif"/>
              </a:defRPr>
            </a:lvl1pPr>
          </a:lstStyle>
          <a:p>
            <a:endParaRPr/>
          </a:p>
        </p:txBody>
      </p:sp>
      <p:sp>
        <p:nvSpPr>
          <p:cNvPr id="3" name="Holder 3"/>
          <p:cNvSpPr>
            <a:spLocks noGrp="1"/>
          </p:cNvSpPr>
          <p:nvPr>
            <p:ph type="body" idx="1"/>
          </p:nvPr>
        </p:nvSpPr>
        <p:spPr>
          <a:xfrm>
            <a:off x="1591153" y="1894839"/>
            <a:ext cx="4590092" cy="2159000"/>
          </a:xfrm>
          <a:prstGeom prst="rect">
            <a:avLst/>
          </a:prstGeom>
        </p:spPr>
        <p:txBody>
          <a:bodyPr wrap="square" lIns="0" tIns="0" rIns="0" bIns="0">
            <a:spAutoFit/>
          </a:bodyPr>
          <a:lstStyle>
            <a:lvl1pPr>
              <a:defRPr sz="1200" b="1" i="0">
                <a:solidFill>
                  <a:srgbClr val="232323"/>
                </a:solidFill>
                <a:latin typeface="Roboto"/>
                <a:cs typeface="Roboto"/>
              </a:defRPr>
            </a:lvl1pPr>
          </a:lstStyle>
          <a:p>
            <a:endParaRPr/>
          </a:p>
        </p:txBody>
      </p:sp>
      <p:sp>
        <p:nvSpPr>
          <p:cNvPr id="4" name="Holder 4"/>
          <p:cNvSpPr>
            <a:spLocks noGrp="1"/>
          </p:cNvSpPr>
          <p:nvPr>
            <p:ph type="ftr" sz="quarter" idx="5"/>
          </p:nvPr>
        </p:nvSpPr>
        <p:spPr>
          <a:xfrm>
            <a:off x="2642616" y="9354312"/>
            <a:ext cx="2487168" cy="5029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620" y="9354312"/>
            <a:ext cx="1787652"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8/11/2026</a:t>
            </a:fld>
            <a:endParaRPr lang="en-US"/>
          </a:p>
        </p:txBody>
      </p:sp>
      <p:sp>
        <p:nvSpPr>
          <p:cNvPr id="6" name="Holder 6"/>
          <p:cNvSpPr>
            <a:spLocks noGrp="1"/>
          </p:cNvSpPr>
          <p:nvPr>
            <p:ph type="sldNum" sz="quarter" idx="7"/>
          </p:nvPr>
        </p:nvSpPr>
        <p:spPr>
          <a:xfrm>
            <a:off x="5596128" y="9354312"/>
            <a:ext cx="1787652"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jpg"/></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4.jpg"/><Relationship Id="rId9"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http://www.yourwebsite.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d.docs.live.net/d46d0cfc8ae0ca46/Desktop/Behoeftenlijst.docx" TargetMode="External"/></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a:lum/>
            <a:extLst>
              <a:ext uri="{96DAC541-7B7A-43D3-8B79-37D633B846F1}">
                <asvg:svgBlip xmlns:asvg="http://schemas.microsoft.com/office/drawing/2016/SVG/main" r:embed="rId2"/>
              </a:ext>
            </a:extLst>
          </a:blip>
          <a:srcRect/>
          <a:stretch>
            <a:fillRect l="-15000" r="-15000"/>
          </a:stretch>
        </a:blipFill>
        <a:effectLst/>
      </p:bgPr>
    </p:bg>
    <p:spTree>
      <p:nvGrpSpPr>
        <p:cNvPr id="1" name=""/>
        <p:cNvGrpSpPr/>
        <p:nvPr/>
      </p:nvGrpSpPr>
      <p:grpSpPr>
        <a:xfrm>
          <a:off x="0" y="0"/>
          <a:ext cx="0" cy="0"/>
          <a:chOff x="0" y="0"/>
          <a:chExt cx="0" cy="0"/>
        </a:xfrm>
      </p:grpSpPr>
      <p:sp>
        <p:nvSpPr>
          <p:cNvPr id="2" name="object 2"/>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1</a:t>
            </a:r>
          </a:p>
        </p:txBody>
      </p:sp>
      <p:sp>
        <p:nvSpPr>
          <p:cNvPr id="3" name="object 3"/>
          <p:cNvSpPr/>
          <p:nvPr/>
        </p:nvSpPr>
        <p:spPr>
          <a:xfrm>
            <a:off x="345440" y="9611868"/>
            <a:ext cx="927684" cy="194699"/>
          </a:xfrm>
          <a:prstGeom prst="rect">
            <a:avLst/>
          </a:prstGeom>
          <a:blipFill>
            <a:blip r:embed="rId3" cstate="print"/>
            <a:stretch>
              <a:fillRect/>
            </a:stretch>
          </a:blipFill>
        </p:spPr>
        <p:txBody>
          <a:bodyPr wrap="square" lIns="0" tIns="0" rIns="0" bIns="0" rtlCol="0"/>
          <a:lstStyle/>
          <a:p>
            <a:endParaRPr/>
          </a:p>
        </p:txBody>
      </p:sp>
      <p:sp>
        <p:nvSpPr>
          <p:cNvPr id="4" name="Tekstvak 3">
            <a:extLst>
              <a:ext uri="{FF2B5EF4-FFF2-40B4-BE49-F238E27FC236}">
                <a16:creationId xmlns:a16="http://schemas.microsoft.com/office/drawing/2014/main" id="{2F4406E7-3861-9CC0-E587-5C956B5461CF}"/>
              </a:ext>
            </a:extLst>
          </p:cNvPr>
          <p:cNvSpPr txBox="1"/>
          <p:nvPr/>
        </p:nvSpPr>
        <p:spPr>
          <a:xfrm>
            <a:off x="838200" y="3200400"/>
            <a:ext cx="6096000" cy="1384995"/>
          </a:xfrm>
          <a:prstGeom prst="rect">
            <a:avLst/>
          </a:prstGeom>
          <a:solidFill>
            <a:schemeClr val="bg1"/>
          </a:solidFill>
        </p:spPr>
        <p:txBody>
          <a:bodyPr wrap="square" rtlCol="0">
            <a:spAutoFit/>
          </a:bodyPr>
          <a:lstStyle/>
          <a:p>
            <a:pPr algn="ctr"/>
            <a:r>
              <a:rPr lang="nl-NL" sz="4800" b="1" dirty="0"/>
              <a:t>Mijn webboek </a:t>
            </a:r>
          </a:p>
          <a:p>
            <a:pPr algn="ctr"/>
            <a:r>
              <a:rPr lang="nl-NL" sz="3600" b="1" dirty="0">
                <a:solidFill>
                  <a:srgbClr val="FF0000"/>
                </a:solidFill>
              </a:rPr>
              <a:t>Hoofdstuk Mijn mentale huis </a:t>
            </a:r>
          </a:p>
        </p:txBody>
      </p:sp>
      <p:pic>
        <p:nvPicPr>
          <p:cNvPr id="5" name="Afbeelding 4" descr="Afbeelding met tekst, Lettertype, schermopname, groen  Door AI gegenereerde inhoud is mogelijk onjuist.">
            <a:extLst>
              <a:ext uri="{FF2B5EF4-FFF2-40B4-BE49-F238E27FC236}">
                <a16:creationId xmlns:a16="http://schemas.microsoft.com/office/drawing/2014/main" id="{CEFA1493-D091-6C0B-13F1-587B236D5C46}"/>
              </a:ext>
            </a:extLst>
          </p:cNvPr>
          <p:cNvPicPr>
            <a:picLocks noChangeAspect="1"/>
          </p:cNvPicPr>
          <p:nvPr/>
        </p:nvPicPr>
        <p:blipFill>
          <a:blip r:embed="rId4"/>
          <a:stretch>
            <a:fillRect/>
          </a:stretch>
        </p:blipFill>
        <p:spPr>
          <a:xfrm>
            <a:off x="562179" y="8268817"/>
            <a:ext cx="6587182" cy="1247775"/>
          </a:xfrm>
          <a:prstGeom prst="rect">
            <a:avLst/>
          </a:prstGeom>
        </p:spPr>
      </p:pic>
    </p:spTree>
    <p:extLst>
      <p:ext uri="{BB962C8B-B14F-4D97-AF65-F5344CB8AC3E}">
        <p14:creationId xmlns:p14="http://schemas.microsoft.com/office/powerpoint/2010/main" val="971197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5</a:t>
            </a:r>
          </a:p>
        </p:txBody>
      </p:sp>
      <p:sp>
        <p:nvSpPr>
          <p:cNvPr id="4" name="object 4"/>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25848" y="7529071"/>
            <a:ext cx="3556510" cy="1691436"/>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0" y="4953000"/>
            <a:ext cx="7772399" cy="5058663"/>
          </a:xfrm>
          <a:custGeom>
            <a:avLst/>
            <a:gdLst/>
            <a:ahLst/>
            <a:cxnLst/>
            <a:rect l="l" t="t" r="r" b="b"/>
            <a:pathLst>
              <a:path w="5003800" h="3086100">
                <a:moveTo>
                  <a:pt x="0" y="3086100"/>
                </a:moveTo>
                <a:lnTo>
                  <a:pt x="5003800" y="3086100"/>
                </a:lnTo>
                <a:lnTo>
                  <a:pt x="5003800" y="0"/>
                </a:lnTo>
                <a:lnTo>
                  <a:pt x="0" y="0"/>
                </a:lnTo>
                <a:lnTo>
                  <a:pt x="0" y="3086100"/>
                </a:lnTo>
                <a:close/>
              </a:path>
            </a:pathLst>
          </a:custGeom>
          <a:solidFill>
            <a:srgbClr val="B93E6F">
              <a:alpha val="9999"/>
            </a:srgbClr>
          </a:solidFill>
        </p:spPr>
        <p:txBody>
          <a:bodyPr wrap="square" lIns="0" tIns="0" rIns="0" bIns="0" rtlCol="0"/>
          <a:lstStyle/>
          <a:p>
            <a:endParaRPr/>
          </a:p>
        </p:txBody>
      </p:sp>
      <p:sp>
        <p:nvSpPr>
          <p:cNvPr id="7" name="object 7"/>
          <p:cNvSpPr txBox="1"/>
          <p:nvPr/>
        </p:nvSpPr>
        <p:spPr>
          <a:xfrm>
            <a:off x="736600" y="1861820"/>
            <a:ext cx="3163570" cy="566822"/>
          </a:xfrm>
          <a:prstGeom prst="rect">
            <a:avLst/>
          </a:prstGeom>
        </p:spPr>
        <p:txBody>
          <a:bodyPr vert="horz" wrap="square" lIns="0" tIns="12700" rIns="0" bIns="0" rtlCol="0">
            <a:spAutoFit/>
          </a:bodyPr>
          <a:lstStyle/>
          <a:p>
            <a:br>
              <a:rPr lang="en-US" sz="1200">
                <a:solidFill>
                  <a:srgbClr val="232323"/>
                </a:solidFill>
                <a:latin typeface="Roboto-Medium"/>
              </a:rPr>
            </a:br>
            <a:br>
              <a:rPr lang="en-US" sz="1200">
                <a:solidFill>
                  <a:srgbClr val="232323"/>
                </a:solidFill>
                <a:latin typeface="Roboto-Medium"/>
              </a:rPr>
            </a:br>
            <a:endParaRPr lang="en-US" sz="1200">
              <a:solidFill>
                <a:srgbClr val="232323"/>
              </a:solidFill>
              <a:latin typeface="Roboto-Medium"/>
            </a:endParaRPr>
          </a:p>
        </p:txBody>
      </p:sp>
      <p:sp>
        <p:nvSpPr>
          <p:cNvPr id="15" name="Rechthoek 14">
            <a:extLst>
              <a:ext uri="{FF2B5EF4-FFF2-40B4-BE49-F238E27FC236}">
                <a16:creationId xmlns:a16="http://schemas.microsoft.com/office/drawing/2014/main" id="{5E160462-3C9D-473F-99EE-B1BCABFFDB1D}"/>
              </a:ext>
            </a:extLst>
          </p:cNvPr>
          <p:cNvSpPr/>
          <p:nvPr/>
        </p:nvSpPr>
        <p:spPr>
          <a:xfrm>
            <a:off x="736600" y="664169"/>
            <a:ext cx="6226517" cy="430887"/>
          </a:xfrm>
          <a:prstGeom prst="rect">
            <a:avLst/>
          </a:prstGeom>
        </p:spPr>
        <p:txBody>
          <a:bodyPr wrap="square">
            <a:spAutoFit/>
          </a:bodyPr>
          <a:lstStyle/>
          <a:p>
            <a:pPr>
              <a:spcAft>
                <a:spcPts val="0"/>
              </a:spcAft>
            </a:pPr>
            <a:endParaRPr lang="nl-NL" sz="2200" b="1">
              <a:latin typeface="Calibri" panose="020F0502020204030204" pitchFamily="34" charset="0"/>
              <a:ea typeface="Times New Roman" panose="02020603050405020304" pitchFamily="18" charset="0"/>
              <a:cs typeface="Calibri" panose="020F0502020204030204" pitchFamily="34" charset="0"/>
            </a:endParaRPr>
          </a:p>
        </p:txBody>
      </p:sp>
      <p:sp>
        <p:nvSpPr>
          <p:cNvPr id="18" name="object 10">
            <a:extLst>
              <a:ext uri="{FF2B5EF4-FFF2-40B4-BE49-F238E27FC236}">
                <a16:creationId xmlns:a16="http://schemas.microsoft.com/office/drawing/2014/main" id="{D3E93C10-7610-4C54-95D6-26428CFFC3EB}"/>
              </a:ext>
            </a:extLst>
          </p:cNvPr>
          <p:cNvSpPr/>
          <p:nvPr/>
        </p:nvSpPr>
        <p:spPr>
          <a:xfrm>
            <a:off x="786910" y="5585489"/>
            <a:ext cx="6176207" cy="3734786"/>
          </a:xfrm>
          <a:prstGeom prst="rect">
            <a:avLst/>
          </a:prstGeom>
          <a:blipFill>
            <a:blip r:embed="rId4" cstate="print"/>
            <a:stretch>
              <a:fillRect/>
            </a:stretch>
          </a:blipFill>
        </p:spPr>
        <p:txBody>
          <a:bodyPr wrap="square" lIns="0" tIns="0" rIns="0" bIns="0" rtlCol="0"/>
          <a:lstStyle/>
          <a:p>
            <a:endParaRPr/>
          </a:p>
        </p:txBody>
      </p:sp>
      <p:sp>
        <p:nvSpPr>
          <p:cNvPr id="9" name="Tekstvak 8">
            <a:extLst>
              <a:ext uri="{FF2B5EF4-FFF2-40B4-BE49-F238E27FC236}">
                <a16:creationId xmlns:a16="http://schemas.microsoft.com/office/drawing/2014/main" id="{41F0A57B-7989-545B-61AE-F397D909DC35}"/>
              </a:ext>
            </a:extLst>
          </p:cNvPr>
          <p:cNvSpPr txBox="1"/>
          <p:nvPr/>
        </p:nvSpPr>
        <p:spPr>
          <a:xfrm>
            <a:off x="736600" y="837893"/>
            <a:ext cx="6045200" cy="3477875"/>
          </a:xfrm>
          <a:prstGeom prst="rect">
            <a:avLst/>
          </a:prstGeom>
          <a:noFill/>
        </p:spPr>
        <p:txBody>
          <a:bodyPr wrap="square">
            <a:spAutoFit/>
          </a:bodyPr>
          <a:lstStyle/>
          <a:p>
            <a:pPr>
              <a:buNone/>
            </a:pPr>
            <a:r>
              <a:rPr lang="nl-NL" sz="2200" b="1" kern="100" dirty="0">
                <a:effectLst/>
                <a:latin typeface="Calibri" panose="020F0502020204030204" pitchFamily="34" charset="0"/>
                <a:ea typeface="Aptos" panose="020B0004020202020204" pitchFamily="34" charset="0"/>
                <a:cs typeface="Times New Roman" panose="02020603050405020304" pitchFamily="18" charset="0"/>
              </a:rPr>
              <a:t>Waarom dit draaiboek? </a:t>
            </a:r>
          </a:p>
          <a:p>
            <a:pPr>
              <a:buNone/>
            </a:pPr>
            <a:r>
              <a:rPr lang="nl-NL" sz="2200" kern="100" dirty="0">
                <a:effectLst/>
                <a:latin typeface="Calibri" panose="020F0502020204030204" pitchFamily="34" charset="0"/>
                <a:ea typeface="Aptos" panose="020B0004020202020204" pitchFamily="34" charset="0"/>
                <a:cs typeface="Times New Roman" panose="02020603050405020304" pitchFamily="18" charset="0"/>
              </a:rPr>
              <a:t>Je mentale gezondheid is, net als je lichamelijke gezondheid, de basis voor een gezond en gelukkig leven. Mentaal gezonde mensen zijn in staat om met plezier en voldoening hun werk te doen zonder uitgeput te raken. Je merkt pas hoe belangrijk je mentale gezondheid is als dat niet meer lukt. In dit draaiboek lees je hoe je mentale uitputting kan voorkomen door goed voor jezelf en de </a:t>
            </a:r>
            <a:r>
              <a:rPr lang="nl-NL" sz="2200" kern="100" dirty="0">
                <a:latin typeface="Calibri" panose="020F0502020204030204" pitchFamily="34" charset="0"/>
                <a:ea typeface="Aptos" panose="020B0004020202020204" pitchFamily="34" charset="0"/>
                <a:cs typeface="Times New Roman" panose="02020603050405020304" pitchFamily="18" charset="0"/>
              </a:rPr>
              <a:t>ander </a:t>
            </a:r>
            <a:r>
              <a:rPr lang="nl-NL" sz="2200" kern="100" dirty="0">
                <a:effectLst/>
                <a:latin typeface="Calibri" panose="020F0502020204030204" pitchFamily="34" charset="0"/>
                <a:ea typeface="Aptos" panose="020B0004020202020204" pitchFamily="34" charset="0"/>
                <a:cs typeface="Times New Roman" panose="02020603050405020304" pitchFamily="18" charset="0"/>
              </a:rPr>
              <a:t>te  zorgen. </a:t>
            </a:r>
          </a:p>
        </p:txBody>
      </p:sp>
    </p:spTree>
    <p:extLst>
      <p:ext uri="{BB962C8B-B14F-4D97-AF65-F5344CB8AC3E}">
        <p14:creationId xmlns:p14="http://schemas.microsoft.com/office/powerpoint/2010/main" val="3194887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5</a:t>
            </a:r>
          </a:p>
        </p:txBody>
      </p:sp>
      <p:sp>
        <p:nvSpPr>
          <p:cNvPr id="4" name="object 4"/>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25848" y="7529071"/>
            <a:ext cx="3556510" cy="1691436"/>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0" y="4953000"/>
            <a:ext cx="7772399" cy="5058663"/>
          </a:xfrm>
          <a:custGeom>
            <a:avLst/>
            <a:gdLst/>
            <a:ahLst/>
            <a:cxnLst/>
            <a:rect l="l" t="t" r="r" b="b"/>
            <a:pathLst>
              <a:path w="5003800" h="3086100">
                <a:moveTo>
                  <a:pt x="0" y="3086100"/>
                </a:moveTo>
                <a:lnTo>
                  <a:pt x="5003800" y="3086100"/>
                </a:lnTo>
                <a:lnTo>
                  <a:pt x="5003800" y="0"/>
                </a:lnTo>
                <a:lnTo>
                  <a:pt x="0" y="0"/>
                </a:lnTo>
                <a:lnTo>
                  <a:pt x="0" y="3086100"/>
                </a:lnTo>
                <a:close/>
              </a:path>
            </a:pathLst>
          </a:custGeom>
          <a:solidFill>
            <a:srgbClr val="B93E6F">
              <a:alpha val="9999"/>
            </a:srgbClr>
          </a:solidFill>
        </p:spPr>
        <p:txBody>
          <a:bodyPr wrap="square" lIns="0" tIns="0" rIns="0" bIns="0" rtlCol="0"/>
          <a:lstStyle/>
          <a:p>
            <a:endParaRPr/>
          </a:p>
        </p:txBody>
      </p:sp>
      <p:sp>
        <p:nvSpPr>
          <p:cNvPr id="7" name="object 7"/>
          <p:cNvSpPr txBox="1"/>
          <p:nvPr/>
        </p:nvSpPr>
        <p:spPr>
          <a:xfrm>
            <a:off x="736600" y="1861820"/>
            <a:ext cx="3163570" cy="566822"/>
          </a:xfrm>
          <a:prstGeom prst="rect">
            <a:avLst/>
          </a:prstGeom>
        </p:spPr>
        <p:txBody>
          <a:bodyPr vert="horz" wrap="square" lIns="0" tIns="12700" rIns="0" bIns="0" rtlCol="0">
            <a:spAutoFit/>
          </a:bodyPr>
          <a:lstStyle/>
          <a:p>
            <a:br>
              <a:rPr lang="en-US" sz="1200">
                <a:solidFill>
                  <a:srgbClr val="232323"/>
                </a:solidFill>
                <a:latin typeface="Roboto-Medium"/>
              </a:rPr>
            </a:br>
            <a:br>
              <a:rPr lang="en-US" sz="1200">
                <a:solidFill>
                  <a:srgbClr val="232323"/>
                </a:solidFill>
                <a:latin typeface="Roboto-Medium"/>
              </a:rPr>
            </a:br>
            <a:endParaRPr lang="en-US" sz="1200">
              <a:solidFill>
                <a:srgbClr val="232323"/>
              </a:solidFill>
              <a:latin typeface="Roboto-Medium"/>
            </a:endParaRPr>
          </a:p>
        </p:txBody>
      </p:sp>
      <p:sp>
        <p:nvSpPr>
          <p:cNvPr id="10" name="object 10"/>
          <p:cNvSpPr txBox="1"/>
          <p:nvPr/>
        </p:nvSpPr>
        <p:spPr>
          <a:xfrm>
            <a:off x="914400" y="718176"/>
            <a:ext cx="6226518" cy="8999900"/>
          </a:xfrm>
          <a:prstGeom prst="rect">
            <a:avLst/>
          </a:prstGeom>
        </p:spPr>
        <p:txBody>
          <a:bodyPr vert="horz" wrap="square" lIns="0" tIns="12700" rIns="0" bIns="0" rtlCol="0">
            <a:spAutoFit/>
          </a:bodyPr>
          <a:lstStyle/>
          <a:p>
            <a:r>
              <a:rPr lang="nl-NL" sz="2200"/>
              <a:t> </a:t>
            </a:r>
          </a:p>
          <a:p>
            <a:r>
              <a:rPr lang="nl-NL" sz="2200" b="1"/>
              <a:t>Wat voorkom je ermee?</a:t>
            </a:r>
            <a:endParaRPr lang="nl-NL" sz="2200"/>
          </a:p>
          <a:p>
            <a:r>
              <a:rPr lang="nl-NL" sz="2200"/>
              <a:t>Je voorkomt ermee dat je met tegenzin naar je werk gaat en dat je je door de dag heen moet ploeteren. Dat je alsmaar op de klok kijkt of je al naar huis kunt. Dat je zuchtend en steunend je werk doet en weinig meer lacht. Dat je collega’s je gaan vermijden en dat je steeds meer het gevoel hebt dat je er niet bij hoort. En je voorkomt dat je uitgeput thuis komt te zitten.  </a:t>
            </a:r>
          </a:p>
          <a:p>
            <a:r>
              <a:rPr lang="nl-NL" sz="2200"/>
              <a:t> </a:t>
            </a:r>
          </a:p>
          <a:p>
            <a:r>
              <a:rPr lang="nl-NL" sz="2200" b="1"/>
              <a:t>Wat bereik je ermee?</a:t>
            </a:r>
            <a:endParaRPr lang="nl-NL" sz="2200"/>
          </a:p>
          <a:p>
            <a:r>
              <a:rPr lang="nl-NL" sz="2200"/>
              <a:t>Je bereikt ermee dat je mentaal fit bent, je werk boeiend vindt en prettig samenwerkt met collega’s. Dat je fluitend naar je werk gaat en ook fluitend weer naar huis gaat. Dat je trots bent op je bijdrage en je ook in je vrije tijd bereid bent om te investeren in je professionele ontwikkeling bijvoorbeeld door middel van  nascholingen.</a:t>
            </a:r>
          </a:p>
          <a:p>
            <a:endParaRPr lang="nl-NL" sz="2200"/>
          </a:p>
          <a:p>
            <a:r>
              <a:rPr lang="nl-NL" sz="2200" b="1"/>
              <a:t>Wat is het doel?</a:t>
            </a:r>
            <a:endParaRPr lang="nl-NL" sz="2200"/>
          </a:p>
          <a:p>
            <a:r>
              <a:rPr lang="nl-NL" sz="2200"/>
              <a:t>Een mentor onlineprogramma is bedoeld om je mentale inzetbaarheid op te bouwen waardoor je als individu, als leidinggevende, als team met plezier je werk doet en voldoende mentale energie over hebt om plotselinge pieken op te vangen. </a:t>
            </a:r>
          </a:p>
          <a:p>
            <a:endParaRPr lang="nl-NL" sz="2200"/>
          </a:p>
          <a:p>
            <a:pPr marL="285750" indent="-285750" fontAlgn="base">
              <a:buFont typeface="Arial" panose="020B0604020202020204" pitchFamily="34" charset="0"/>
              <a:buChar char="•"/>
            </a:pPr>
            <a:endParaRPr lang="en-US" sz="1200">
              <a:solidFill>
                <a:srgbClr val="232323"/>
              </a:solidFill>
              <a:latin typeface="Roboto-Medium"/>
            </a:endParaRPr>
          </a:p>
        </p:txBody>
      </p:sp>
    </p:spTree>
    <p:extLst>
      <p:ext uri="{BB962C8B-B14F-4D97-AF65-F5344CB8AC3E}">
        <p14:creationId xmlns:p14="http://schemas.microsoft.com/office/powerpoint/2010/main" val="1581070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07429" y="9622231"/>
            <a:ext cx="84455" cy="147320"/>
          </a:xfrm>
          <a:prstGeom prst="rect">
            <a:avLst/>
          </a:prstGeom>
        </p:spPr>
        <p:txBody>
          <a:bodyPr vert="horz" wrap="square" lIns="0" tIns="12700" rIns="0" bIns="0" rtlCol="0">
            <a:spAutoFit/>
          </a:bodyPr>
          <a:lstStyle/>
          <a:p>
            <a:pPr marL="12700">
              <a:lnSpc>
                <a:spcPct val="100000"/>
              </a:lnSpc>
              <a:spcBef>
                <a:spcPts val="100"/>
              </a:spcBef>
            </a:pPr>
            <a:r>
              <a:rPr sz="800">
                <a:latin typeface="Avenir Next"/>
                <a:cs typeface="Avenir Next"/>
              </a:rPr>
              <a:t>4</a:t>
            </a:r>
          </a:p>
        </p:txBody>
      </p:sp>
      <p:sp>
        <p:nvSpPr>
          <p:cNvPr id="3" name="object 3"/>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7772400" cy="5447792"/>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809282" y="2723896"/>
            <a:ext cx="6059170" cy="4881880"/>
          </a:xfrm>
          <a:custGeom>
            <a:avLst/>
            <a:gdLst/>
            <a:ahLst/>
            <a:cxnLst/>
            <a:rect l="l" t="t" r="r" b="b"/>
            <a:pathLst>
              <a:path w="6059170" h="4881880">
                <a:moveTo>
                  <a:pt x="0" y="4881880"/>
                </a:moveTo>
                <a:lnTo>
                  <a:pt x="6058916" y="4881880"/>
                </a:lnTo>
                <a:lnTo>
                  <a:pt x="6058916" y="0"/>
                </a:lnTo>
                <a:lnTo>
                  <a:pt x="0" y="0"/>
                </a:lnTo>
                <a:lnTo>
                  <a:pt x="0" y="4881880"/>
                </a:lnTo>
                <a:close/>
              </a:path>
            </a:pathLst>
          </a:custGeom>
          <a:solidFill>
            <a:srgbClr val="FFFFFF"/>
          </a:solidFill>
        </p:spPr>
        <p:txBody>
          <a:bodyPr wrap="square" lIns="0" tIns="0" rIns="0" bIns="0" rtlCol="0"/>
          <a:lstStyle/>
          <a:p>
            <a:endParaRPr/>
          </a:p>
        </p:txBody>
      </p:sp>
      <p:sp>
        <p:nvSpPr>
          <p:cNvPr id="6" name="object 6"/>
          <p:cNvSpPr txBox="1"/>
          <p:nvPr/>
        </p:nvSpPr>
        <p:spPr>
          <a:xfrm>
            <a:off x="809282" y="2690766"/>
            <a:ext cx="6059170" cy="6483763"/>
          </a:xfrm>
          <a:prstGeom prst="rect">
            <a:avLst/>
          </a:prstGeom>
          <a:ln w="12700">
            <a:solidFill>
              <a:srgbClr val="9B2269"/>
            </a:solidFill>
          </a:ln>
        </p:spPr>
        <p:txBody>
          <a:bodyPr vert="horz" wrap="square" lIns="0" tIns="0" rIns="0" bIns="0" rtlCol="0">
            <a:spAutoFit/>
          </a:bodyPr>
          <a:lstStyle/>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gn="ctr">
              <a:lnSpc>
                <a:spcPct val="100000"/>
              </a:lnSpc>
            </a:pPr>
            <a:endParaRPr sz="1600">
              <a:latin typeface="Times New Roman"/>
              <a:cs typeface="Times New Roman"/>
            </a:endParaRPr>
          </a:p>
          <a:p>
            <a:pPr marL="17145" algn="ctr">
              <a:lnSpc>
                <a:spcPct val="100000"/>
              </a:lnSpc>
              <a:spcBef>
                <a:spcPts val="1215"/>
              </a:spcBef>
            </a:pPr>
            <a:r>
              <a:rPr lang="en-US" sz="1400" spc="114" err="1">
                <a:solidFill>
                  <a:srgbClr val="232323"/>
                </a:solidFill>
                <a:latin typeface="Roboto-Medium"/>
                <a:cs typeface="Roboto-Medium"/>
              </a:rPr>
              <a:t>Hoofdstuk</a:t>
            </a:r>
            <a:r>
              <a:rPr lang="en-US" sz="1400" spc="114">
                <a:solidFill>
                  <a:srgbClr val="232323"/>
                </a:solidFill>
                <a:latin typeface="Roboto-Medium"/>
                <a:cs typeface="Roboto-Medium"/>
              </a:rPr>
              <a:t> 1</a:t>
            </a:r>
            <a:endParaRPr lang="en-US" sz="1400">
              <a:latin typeface="Roboto-Medium"/>
              <a:cs typeface="Roboto-Medium"/>
            </a:endParaRPr>
          </a:p>
          <a:p>
            <a:pPr algn="ctr">
              <a:lnSpc>
                <a:spcPct val="100000"/>
              </a:lnSpc>
              <a:spcBef>
                <a:spcPts val="40"/>
              </a:spcBef>
            </a:pPr>
            <a:endParaRPr lang="en-US" sz="1450">
              <a:latin typeface="Times New Roman"/>
              <a:cs typeface="Times New Roman"/>
            </a:endParaRPr>
          </a:p>
          <a:p>
            <a:pPr algn="ctr">
              <a:lnSpc>
                <a:spcPct val="100000"/>
              </a:lnSpc>
            </a:pPr>
            <a:r>
              <a:rPr lang="en-US" sz="6500" b="1" err="1">
                <a:solidFill>
                  <a:srgbClr val="9B2269"/>
                </a:solidFill>
                <a:latin typeface="Noto Serif"/>
                <a:cs typeface="Noto Serif"/>
              </a:rPr>
              <a:t>Versterken</a:t>
            </a:r>
            <a:r>
              <a:rPr lang="en-US" sz="6500" b="1">
                <a:solidFill>
                  <a:srgbClr val="9B2269"/>
                </a:solidFill>
                <a:latin typeface="Noto Serif"/>
                <a:cs typeface="Noto Serif"/>
              </a:rPr>
              <a:t> van je </a:t>
            </a:r>
            <a:r>
              <a:rPr lang="en-US" sz="6500" b="1" err="1">
                <a:solidFill>
                  <a:srgbClr val="9B2269"/>
                </a:solidFill>
                <a:latin typeface="Noto Serif"/>
                <a:cs typeface="Noto Serif"/>
              </a:rPr>
              <a:t>persoonlijke</a:t>
            </a:r>
            <a:r>
              <a:rPr lang="en-US" sz="6500" b="1">
                <a:solidFill>
                  <a:srgbClr val="9B2269"/>
                </a:solidFill>
                <a:latin typeface="Noto Serif"/>
                <a:cs typeface="Noto Serif"/>
              </a:rPr>
              <a:t> </a:t>
            </a:r>
            <a:r>
              <a:rPr lang="en-US" sz="6500" b="1" err="1">
                <a:solidFill>
                  <a:srgbClr val="9B2269"/>
                </a:solidFill>
                <a:latin typeface="Noto Serif"/>
                <a:cs typeface="Noto Serif"/>
              </a:rPr>
              <a:t>effectiviteit</a:t>
            </a:r>
            <a:r>
              <a:rPr lang="en-US" sz="6500" b="1">
                <a:solidFill>
                  <a:srgbClr val="9B2269"/>
                </a:solidFill>
                <a:latin typeface="Noto Serif"/>
                <a:cs typeface="Noto Serif"/>
              </a:rPr>
              <a:t> </a:t>
            </a:r>
            <a:endParaRPr lang="en-US" sz="6500">
              <a:latin typeface="Noto Serif"/>
              <a:cs typeface="Noto Serif"/>
            </a:endParaRPr>
          </a:p>
          <a:p>
            <a:pPr marL="864235" marR="855344" indent="-635" algn="ctr">
              <a:lnSpc>
                <a:spcPct val="145800"/>
              </a:lnSpc>
              <a:spcBef>
                <a:spcPts val="2460"/>
              </a:spcBef>
            </a:pPr>
            <a:r>
              <a:rPr lang="en-US" sz="1200" spc="-5">
                <a:solidFill>
                  <a:srgbClr val="232323"/>
                </a:solidFill>
                <a:latin typeface="Roboto-Light"/>
                <a:cs typeface="Roboto-Light"/>
              </a:rPr>
              <a:t>Describe the essentials of this chapter.</a:t>
            </a:r>
          </a:p>
          <a:p>
            <a:pPr marL="864235" marR="855344" indent="-635" algn="ctr">
              <a:lnSpc>
                <a:spcPct val="145800"/>
              </a:lnSpc>
              <a:spcBef>
                <a:spcPts val="2460"/>
              </a:spcBef>
            </a:pPr>
            <a:endParaRPr sz="1200">
              <a:latin typeface="Roboto-Light"/>
              <a:cs typeface="Roboto-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5185536-995B-64A9-DABD-36A22D5B7E2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6876AD2-F68A-E8A0-E272-3D0AD183CEBA}"/>
              </a:ext>
            </a:extLst>
          </p:cNvPr>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a:extLst>
              <a:ext uri="{FF2B5EF4-FFF2-40B4-BE49-F238E27FC236}">
                <a16:creationId xmlns:a16="http://schemas.microsoft.com/office/drawing/2014/main" id="{9D3D9620-8DED-31C3-B09F-14424F728E82}"/>
              </a:ext>
            </a:extLst>
          </p:cNvPr>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5</a:t>
            </a:r>
          </a:p>
        </p:txBody>
      </p:sp>
      <p:sp>
        <p:nvSpPr>
          <p:cNvPr id="4" name="object 4">
            <a:extLst>
              <a:ext uri="{FF2B5EF4-FFF2-40B4-BE49-F238E27FC236}">
                <a16:creationId xmlns:a16="http://schemas.microsoft.com/office/drawing/2014/main" id="{EBA2597E-3DDB-B774-7E8A-3722A2571A77}"/>
              </a:ext>
            </a:extLst>
          </p:cNvPr>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8349AF7E-B0BE-2FC8-7925-1D0BC8E03D2D}"/>
              </a:ext>
            </a:extLst>
          </p:cNvPr>
          <p:cNvSpPr/>
          <p:nvPr/>
        </p:nvSpPr>
        <p:spPr>
          <a:xfrm>
            <a:off x="25848" y="7529071"/>
            <a:ext cx="3556510" cy="1691436"/>
          </a:xfrm>
          <a:prstGeom prst="rect">
            <a:avLst/>
          </a:prstGeom>
          <a:blipFill>
            <a:blip r:embed="rId3" cstate="print"/>
            <a:stretch>
              <a:fillRect/>
            </a:stretch>
          </a:blipFill>
        </p:spPr>
        <p:txBody>
          <a:bodyPr wrap="square" lIns="0" tIns="0" rIns="0" bIns="0" rtlCol="0"/>
          <a:lstStyle/>
          <a:p>
            <a:endParaRPr/>
          </a:p>
        </p:txBody>
      </p:sp>
      <p:sp>
        <p:nvSpPr>
          <p:cNvPr id="6" name="object 6">
            <a:extLst>
              <a:ext uri="{FF2B5EF4-FFF2-40B4-BE49-F238E27FC236}">
                <a16:creationId xmlns:a16="http://schemas.microsoft.com/office/drawing/2014/main" id="{95440FA4-6B31-C2DC-6B4B-4DBB64ABB1D4}"/>
              </a:ext>
            </a:extLst>
          </p:cNvPr>
          <p:cNvSpPr/>
          <p:nvPr/>
        </p:nvSpPr>
        <p:spPr>
          <a:xfrm>
            <a:off x="2676144" y="6761395"/>
            <a:ext cx="5003800" cy="3086100"/>
          </a:xfrm>
          <a:custGeom>
            <a:avLst/>
            <a:gdLst/>
            <a:ahLst/>
            <a:cxnLst/>
            <a:rect l="l" t="t" r="r" b="b"/>
            <a:pathLst>
              <a:path w="5003800" h="3086100">
                <a:moveTo>
                  <a:pt x="0" y="3086100"/>
                </a:moveTo>
                <a:lnTo>
                  <a:pt x="5003800" y="3086100"/>
                </a:lnTo>
                <a:lnTo>
                  <a:pt x="5003800" y="0"/>
                </a:lnTo>
                <a:lnTo>
                  <a:pt x="0" y="0"/>
                </a:lnTo>
                <a:lnTo>
                  <a:pt x="0" y="3086100"/>
                </a:lnTo>
                <a:close/>
              </a:path>
            </a:pathLst>
          </a:custGeom>
          <a:solidFill>
            <a:srgbClr val="B93E6F">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4166EE68-1FDC-EF4A-330A-732B71BBF7E0}"/>
              </a:ext>
            </a:extLst>
          </p:cNvPr>
          <p:cNvSpPr txBox="1"/>
          <p:nvPr/>
        </p:nvSpPr>
        <p:spPr>
          <a:xfrm>
            <a:off x="736600" y="1861820"/>
            <a:ext cx="3163570" cy="566822"/>
          </a:xfrm>
          <a:prstGeom prst="rect">
            <a:avLst/>
          </a:prstGeom>
        </p:spPr>
        <p:txBody>
          <a:bodyPr vert="horz" wrap="square" lIns="0" tIns="12700" rIns="0" bIns="0" rtlCol="0">
            <a:spAutoFit/>
          </a:bodyPr>
          <a:lstStyle/>
          <a:p>
            <a:br>
              <a:rPr lang="en-US" sz="1200">
                <a:solidFill>
                  <a:srgbClr val="232323"/>
                </a:solidFill>
                <a:latin typeface="Roboto-Medium"/>
              </a:rPr>
            </a:br>
            <a:br>
              <a:rPr lang="en-US" sz="1200">
                <a:solidFill>
                  <a:srgbClr val="232323"/>
                </a:solidFill>
                <a:latin typeface="Roboto-Medium"/>
              </a:rPr>
            </a:br>
            <a:endParaRPr lang="en-US" sz="1200">
              <a:solidFill>
                <a:srgbClr val="232323"/>
              </a:solidFill>
              <a:latin typeface="Roboto-Medium"/>
            </a:endParaRPr>
          </a:p>
        </p:txBody>
      </p:sp>
      <p:sp>
        <p:nvSpPr>
          <p:cNvPr id="8" name="object 8">
            <a:extLst>
              <a:ext uri="{FF2B5EF4-FFF2-40B4-BE49-F238E27FC236}">
                <a16:creationId xmlns:a16="http://schemas.microsoft.com/office/drawing/2014/main" id="{0F34B1D1-ABF6-C5F2-3BE8-C77D0EB88B46}"/>
              </a:ext>
            </a:extLst>
          </p:cNvPr>
          <p:cNvSpPr txBox="1">
            <a:spLocks noGrp="1"/>
          </p:cNvSpPr>
          <p:nvPr>
            <p:ph type="title"/>
          </p:nvPr>
        </p:nvSpPr>
        <p:spPr>
          <a:xfrm>
            <a:off x="673100" y="892137"/>
            <a:ext cx="6362700" cy="2136482"/>
          </a:xfrm>
          <a:prstGeom prst="rect">
            <a:avLst/>
          </a:prstGeom>
        </p:spPr>
        <p:txBody>
          <a:bodyPr vert="horz" wrap="square" lIns="0" tIns="12700" rIns="0" bIns="0" rtlCol="0">
            <a:spAutoFit/>
          </a:bodyPr>
          <a:lstStyle/>
          <a:p>
            <a:pPr marL="12700">
              <a:lnSpc>
                <a:spcPct val="100000"/>
              </a:lnSpc>
              <a:spcBef>
                <a:spcPts val="100"/>
              </a:spcBef>
            </a:pPr>
            <a:r>
              <a:rPr lang="en-US" err="1"/>
              <a:t>Individueel</a:t>
            </a:r>
            <a:br>
              <a:rPr lang="en-US"/>
            </a:br>
            <a:r>
              <a:rPr lang="en-US" err="1"/>
              <a:t>Mentale</a:t>
            </a:r>
            <a:r>
              <a:rPr lang="en-US"/>
              <a:t> </a:t>
            </a:r>
            <a:r>
              <a:rPr lang="en-US" err="1"/>
              <a:t>gezondheid</a:t>
            </a:r>
            <a:r>
              <a:rPr lang="en-US"/>
              <a:t> </a:t>
            </a:r>
            <a:r>
              <a:rPr lang="en-US" err="1"/>
              <a:t>begint</a:t>
            </a:r>
            <a:r>
              <a:rPr lang="en-US"/>
              <a:t> </a:t>
            </a:r>
            <a:r>
              <a:rPr lang="en-US" err="1"/>
              <a:t>bij</a:t>
            </a:r>
            <a:r>
              <a:rPr lang="en-US"/>
              <a:t> </a:t>
            </a:r>
            <a:r>
              <a:rPr lang="en-US" err="1"/>
              <a:t>jezelf</a:t>
            </a:r>
            <a:endParaRPr/>
          </a:p>
        </p:txBody>
      </p:sp>
      <p:sp>
        <p:nvSpPr>
          <p:cNvPr id="9" name="object 9">
            <a:extLst>
              <a:ext uri="{FF2B5EF4-FFF2-40B4-BE49-F238E27FC236}">
                <a16:creationId xmlns:a16="http://schemas.microsoft.com/office/drawing/2014/main" id="{134EFF42-7671-FC0A-17AF-468E11AA49D7}"/>
              </a:ext>
            </a:extLst>
          </p:cNvPr>
          <p:cNvSpPr txBox="1"/>
          <p:nvPr/>
        </p:nvSpPr>
        <p:spPr>
          <a:xfrm>
            <a:off x="736600" y="636656"/>
            <a:ext cx="1454404" cy="228268"/>
          </a:xfrm>
          <a:prstGeom prst="rect">
            <a:avLst/>
          </a:prstGeom>
        </p:spPr>
        <p:txBody>
          <a:bodyPr vert="horz" wrap="square" lIns="0" tIns="12700" rIns="0" bIns="0" rtlCol="0">
            <a:spAutoFit/>
          </a:bodyPr>
          <a:lstStyle/>
          <a:p>
            <a:pPr marL="12700">
              <a:lnSpc>
                <a:spcPct val="100000"/>
              </a:lnSpc>
              <a:spcBef>
                <a:spcPts val="100"/>
              </a:spcBef>
            </a:pPr>
            <a:r>
              <a:rPr lang="en-US" sz="1400" spc="105">
                <a:solidFill>
                  <a:srgbClr val="232323"/>
                </a:solidFill>
                <a:latin typeface="Roboto-Medium"/>
                <a:cs typeface="Roboto-Medium"/>
              </a:rPr>
              <a:t>Intro Page</a:t>
            </a:r>
            <a:endParaRPr sz="1400">
              <a:latin typeface="Roboto-Medium"/>
              <a:cs typeface="Roboto-Medium"/>
            </a:endParaRPr>
          </a:p>
        </p:txBody>
      </p:sp>
      <p:sp>
        <p:nvSpPr>
          <p:cNvPr id="11" name="object 11">
            <a:extLst>
              <a:ext uri="{FF2B5EF4-FFF2-40B4-BE49-F238E27FC236}">
                <a16:creationId xmlns:a16="http://schemas.microsoft.com/office/drawing/2014/main" id="{2D684137-0DD5-CFAC-16F7-EA9EFECA0F18}"/>
              </a:ext>
            </a:extLst>
          </p:cNvPr>
          <p:cNvSpPr/>
          <p:nvPr/>
        </p:nvSpPr>
        <p:spPr>
          <a:xfrm>
            <a:off x="2394711" y="7108443"/>
            <a:ext cx="5377688" cy="2949956"/>
          </a:xfrm>
          <a:prstGeom prst="rect">
            <a:avLst/>
          </a:prstGeom>
          <a:blipFill>
            <a:blip r:embed="rId4" cstate="print"/>
            <a:stretch>
              <a:fillRect/>
            </a:stretch>
          </a:blipFill>
        </p:spPr>
        <p:txBody>
          <a:bodyPr wrap="square" lIns="0" tIns="0" rIns="0" bIns="0" rtlCol="0"/>
          <a:lstStyle/>
          <a:p>
            <a:endParaRPr/>
          </a:p>
        </p:txBody>
      </p:sp>
      <p:sp>
        <p:nvSpPr>
          <p:cNvPr id="12" name="object 12">
            <a:extLst>
              <a:ext uri="{FF2B5EF4-FFF2-40B4-BE49-F238E27FC236}">
                <a16:creationId xmlns:a16="http://schemas.microsoft.com/office/drawing/2014/main" id="{ABB6D784-64A3-3676-181E-FFACFF39BEBA}"/>
              </a:ext>
            </a:extLst>
          </p:cNvPr>
          <p:cNvSpPr/>
          <p:nvPr/>
        </p:nvSpPr>
        <p:spPr>
          <a:xfrm>
            <a:off x="2127504" y="7239507"/>
            <a:ext cx="548640" cy="548640"/>
          </a:xfrm>
          <a:custGeom>
            <a:avLst/>
            <a:gdLst/>
            <a:ahLst/>
            <a:cxnLst/>
            <a:rect l="l" t="t" r="r" b="b"/>
            <a:pathLst>
              <a:path w="548639" h="548640">
                <a:moveTo>
                  <a:pt x="274319" y="548640"/>
                </a:moveTo>
                <a:lnTo>
                  <a:pt x="323628" y="544220"/>
                </a:lnTo>
                <a:lnTo>
                  <a:pt x="370037" y="531477"/>
                </a:lnTo>
                <a:lnTo>
                  <a:pt x="412772" y="511186"/>
                </a:lnTo>
                <a:lnTo>
                  <a:pt x="451059" y="484121"/>
                </a:lnTo>
                <a:lnTo>
                  <a:pt x="484121" y="451059"/>
                </a:lnTo>
                <a:lnTo>
                  <a:pt x="511186" y="412772"/>
                </a:lnTo>
                <a:lnTo>
                  <a:pt x="531477" y="370037"/>
                </a:lnTo>
                <a:lnTo>
                  <a:pt x="544220" y="323628"/>
                </a:lnTo>
                <a:lnTo>
                  <a:pt x="548640" y="274320"/>
                </a:lnTo>
                <a:lnTo>
                  <a:pt x="544220" y="225011"/>
                </a:lnTo>
                <a:lnTo>
                  <a:pt x="531477" y="178602"/>
                </a:lnTo>
                <a:lnTo>
                  <a:pt x="511186" y="135867"/>
                </a:lnTo>
                <a:lnTo>
                  <a:pt x="484121" y="97580"/>
                </a:lnTo>
                <a:lnTo>
                  <a:pt x="451059" y="64518"/>
                </a:lnTo>
                <a:lnTo>
                  <a:pt x="412772" y="37453"/>
                </a:lnTo>
                <a:lnTo>
                  <a:pt x="370037" y="17162"/>
                </a:lnTo>
                <a:lnTo>
                  <a:pt x="323628" y="4419"/>
                </a:lnTo>
                <a:lnTo>
                  <a:pt x="274319" y="0"/>
                </a:lnTo>
                <a:lnTo>
                  <a:pt x="225011" y="4419"/>
                </a:lnTo>
                <a:lnTo>
                  <a:pt x="178602" y="17162"/>
                </a:lnTo>
                <a:lnTo>
                  <a:pt x="135867" y="37453"/>
                </a:lnTo>
                <a:lnTo>
                  <a:pt x="97580" y="64518"/>
                </a:lnTo>
                <a:lnTo>
                  <a:pt x="64518" y="97580"/>
                </a:lnTo>
                <a:lnTo>
                  <a:pt x="37453" y="135867"/>
                </a:lnTo>
                <a:lnTo>
                  <a:pt x="17162" y="178602"/>
                </a:lnTo>
                <a:lnTo>
                  <a:pt x="4419" y="225011"/>
                </a:lnTo>
                <a:lnTo>
                  <a:pt x="0" y="274320"/>
                </a:lnTo>
                <a:lnTo>
                  <a:pt x="4419" y="323628"/>
                </a:lnTo>
                <a:lnTo>
                  <a:pt x="17162" y="370037"/>
                </a:lnTo>
                <a:lnTo>
                  <a:pt x="37453" y="412772"/>
                </a:lnTo>
                <a:lnTo>
                  <a:pt x="64518" y="451059"/>
                </a:lnTo>
                <a:lnTo>
                  <a:pt x="97580" y="484121"/>
                </a:lnTo>
                <a:lnTo>
                  <a:pt x="135867" y="511186"/>
                </a:lnTo>
                <a:lnTo>
                  <a:pt x="178602" y="531477"/>
                </a:lnTo>
                <a:lnTo>
                  <a:pt x="225011" y="544220"/>
                </a:lnTo>
                <a:lnTo>
                  <a:pt x="274319" y="548640"/>
                </a:lnTo>
                <a:close/>
              </a:path>
            </a:pathLst>
          </a:custGeom>
          <a:ln w="38100">
            <a:solidFill>
              <a:srgbClr val="46ABBC"/>
            </a:solidFill>
          </a:ln>
        </p:spPr>
        <p:txBody>
          <a:bodyPr wrap="square" lIns="0" tIns="0" rIns="0" bIns="0" rtlCol="0"/>
          <a:lstStyle/>
          <a:p>
            <a:endParaRPr/>
          </a:p>
        </p:txBody>
      </p:sp>
      <p:sp>
        <p:nvSpPr>
          <p:cNvPr id="13" name="object 13">
            <a:extLst>
              <a:ext uri="{FF2B5EF4-FFF2-40B4-BE49-F238E27FC236}">
                <a16:creationId xmlns:a16="http://schemas.microsoft.com/office/drawing/2014/main" id="{95E905E7-95EB-30C4-56EC-272EC38EA497}"/>
              </a:ext>
            </a:extLst>
          </p:cNvPr>
          <p:cNvSpPr/>
          <p:nvPr/>
        </p:nvSpPr>
        <p:spPr>
          <a:xfrm>
            <a:off x="1743458" y="7239513"/>
            <a:ext cx="234899" cy="234899"/>
          </a:xfrm>
          <a:prstGeom prst="rect">
            <a:avLst/>
          </a:prstGeom>
          <a:blipFill>
            <a:blip r:embed="rId5" cstate="print"/>
            <a:stretch>
              <a:fillRect/>
            </a:stretch>
          </a:blipFill>
        </p:spPr>
        <p:txBody>
          <a:bodyPr wrap="square" lIns="0" tIns="0" rIns="0" bIns="0" rtlCol="0"/>
          <a:lstStyle/>
          <a:p>
            <a:endParaRPr/>
          </a:p>
        </p:txBody>
      </p:sp>
      <p:sp>
        <p:nvSpPr>
          <p:cNvPr id="14" name="Rechthoek 13">
            <a:extLst>
              <a:ext uri="{FF2B5EF4-FFF2-40B4-BE49-F238E27FC236}">
                <a16:creationId xmlns:a16="http://schemas.microsoft.com/office/drawing/2014/main" id="{F231C197-2C6E-02C0-BEF0-05C3DDB287E9}"/>
              </a:ext>
            </a:extLst>
          </p:cNvPr>
          <p:cNvSpPr/>
          <p:nvPr/>
        </p:nvSpPr>
        <p:spPr>
          <a:xfrm>
            <a:off x="609048" y="2483301"/>
            <a:ext cx="6413500" cy="8894743"/>
          </a:xfrm>
          <a:prstGeom prst="rect">
            <a:avLst/>
          </a:prstGeom>
        </p:spPr>
        <p:txBody>
          <a:bodyPr wrap="square">
            <a:spAutoFit/>
          </a:bodyPr>
          <a:lstStyle/>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Volgens de Transactionele Analyse (TA) bestaat je mentale systeem uit drie onderdelen die ego-posities worden genoemd: je Ouder (O), je Volwassene (V) en je Kind. (K).</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Je bent mentaal gezond als je:</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1. Adequaat met je gevoelens en behoeftes om gaat vanuit je Kind(K) </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2. Logisch kan denken vanuit je Volwassene</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3. Handelt vanuit een zorgende en begrenzende Ouder.</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4. Als je in staat bent deze 3 mentale functies met elkaar te integreren en af te stemmen op de huidige realiteit. </a:t>
            </a: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Het mentor online programma is bedoeld voor werknemers die dreigen uit te vallen of uitgevallen zijn met mentale (energetische klachten) met als voordeel: </a:t>
            </a:r>
          </a:p>
          <a:p>
            <a:pPr marL="342900" lvl="0" indent="-342900">
              <a:spcAft>
                <a:spcPts val="0"/>
              </a:spcAft>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Je bent snel geholpen</a:t>
            </a:r>
          </a:p>
          <a:p>
            <a:pPr marL="342900" lvl="0" indent="-342900">
              <a:spcAft>
                <a:spcPts val="0"/>
              </a:spcAft>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Online betekent geen reistijd en geen reiskosten </a:t>
            </a:r>
          </a:p>
          <a:p>
            <a:pPr marL="342900" indent="-342900">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Thuis is emotioneel gezien vaak veiliger dan op een kantoor komen.</a:t>
            </a:r>
          </a:p>
          <a:p>
            <a:pPr marL="342900" indent="-342900">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Je verwijst niet naar een anonieme organisatie maar naar een individu.</a:t>
            </a:r>
          </a:p>
          <a:p>
            <a:pPr marL="342900" indent="-342900">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Je kunt 24/7 je berichten sturen en krijgt iedere werkdag antwoord.</a:t>
            </a:r>
          </a:p>
          <a:p>
            <a:pPr lvl="0">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a:t>
            </a:r>
          </a:p>
        </p:txBody>
      </p:sp>
    </p:spTree>
    <p:extLst>
      <p:ext uri="{BB962C8B-B14F-4D97-AF65-F5344CB8AC3E}">
        <p14:creationId xmlns:p14="http://schemas.microsoft.com/office/powerpoint/2010/main" val="1321799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7601A-4EF7-9867-F076-734119FD3AA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84917CF-7DF4-64FA-8653-8B8A4750A705}"/>
              </a:ext>
            </a:extLst>
          </p:cNvPr>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a:extLst>
              <a:ext uri="{FF2B5EF4-FFF2-40B4-BE49-F238E27FC236}">
                <a16:creationId xmlns:a16="http://schemas.microsoft.com/office/drawing/2014/main" id="{2C01E795-054A-98F2-EB0A-9C493F3EEDCB}"/>
              </a:ext>
            </a:extLst>
          </p:cNvPr>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5</a:t>
            </a:r>
          </a:p>
        </p:txBody>
      </p:sp>
      <p:sp>
        <p:nvSpPr>
          <p:cNvPr id="4" name="object 4">
            <a:extLst>
              <a:ext uri="{FF2B5EF4-FFF2-40B4-BE49-F238E27FC236}">
                <a16:creationId xmlns:a16="http://schemas.microsoft.com/office/drawing/2014/main" id="{EDCBC4C2-A9F3-BD68-61A4-F22B048ED948}"/>
              </a:ext>
            </a:extLst>
          </p:cNvPr>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088BE622-BFBF-2EAF-2C8C-A45E91EF9302}"/>
              </a:ext>
            </a:extLst>
          </p:cNvPr>
          <p:cNvSpPr/>
          <p:nvPr/>
        </p:nvSpPr>
        <p:spPr>
          <a:xfrm>
            <a:off x="25848" y="7529071"/>
            <a:ext cx="3556510" cy="1691436"/>
          </a:xfrm>
          <a:prstGeom prst="rect">
            <a:avLst/>
          </a:prstGeom>
          <a:blipFill>
            <a:blip r:embed="rId3" cstate="print"/>
            <a:stretch>
              <a:fillRect/>
            </a:stretch>
          </a:blipFill>
        </p:spPr>
        <p:txBody>
          <a:bodyPr wrap="square" lIns="0" tIns="0" rIns="0" bIns="0" rtlCol="0"/>
          <a:lstStyle/>
          <a:p>
            <a:endParaRPr/>
          </a:p>
        </p:txBody>
      </p:sp>
      <p:sp>
        <p:nvSpPr>
          <p:cNvPr id="6" name="object 6">
            <a:extLst>
              <a:ext uri="{FF2B5EF4-FFF2-40B4-BE49-F238E27FC236}">
                <a16:creationId xmlns:a16="http://schemas.microsoft.com/office/drawing/2014/main" id="{6911E231-143D-4208-6A65-73882705A918}"/>
              </a:ext>
            </a:extLst>
          </p:cNvPr>
          <p:cNvSpPr/>
          <p:nvPr/>
        </p:nvSpPr>
        <p:spPr>
          <a:xfrm>
            <a:off x="2676144" y="6761395"/>
            <a:ext cx="5003800" cy="3086100"/>
          </a:xfrm>
          <a:custGeom>
            <a:avLst/>
            <a:gdLst/>
            <a:ahLst/>
            <a:cxnLst/>
            <a:rect l="l" t="t" r="r" b="b"/>
            <a:pathLst>
              <a:path w="5003800" h="3086100">
                <a:moveTo>
                  <a:pt x="0" y="3086100"/>
                </a:moveTo>
                <a:lnTo>
                  <a:pt x="5003800" y="3086100"/>
                </a:lnTo>
                <a:lnTo>
                  <a:pt x="5003800" y="0"/>
                </a:lnTo>
                <a:lnTo>
                  <a:pt x="0" y="0"/>
                </a:lnTo>
                <a:lnTo>
                  <a:pt x="0" y="3086100"/>
                </a:lnTo>
                <a:close/>
              </a:path>
            </a:pathLst>
          </a:custGeom>
          <a:solidFill>
            <a:srgbClr val="B93E6F">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8DAE0BDF-59B5-AAA3-4653-F839E74F0199}"/>
              </a:ext>
            </a:extLst>
          </p:cNvPr>
          <p:cNvSpPr txBox="1"/>
          <p:nvPr/>
        </p:nvSpPr>
        <p:spPr>
          <a:xfrm>
            <a:off x="736600" y="1861820"/>
            <a:ext cx="3163570" cy="566822"/>
          </a:xfrm>
          <a:prstGeom prst="rect">
            <a:avLst/>
          </a:prstGeom>
        </p:spPr>
        <p:txBody>
          <a:bodyPr vert="horz" wrap="square" lIns="0" tIns="12700" rIns="0" bIns="0" rtlCol="0">
            <a:spAutoFit/>
          </a:bodyPr>
          <a:lstStyle/>
          <a:p>
            <a:br>
              <a:rPr lang="en-US" sz="1200">
                <a:solidFill>
                  <a:srgbClr val="232323"/>
                </a:solidFill>
                <a:latin typeface="Roboto-Medium"/>
              </a:rPr>
            </a:br>
            <a:br>
              <a:rPr lang="en-US" sz="1200">
                <a:solidFill>
                  <a:srgbClr val="232323"/>
                </a:solidFill>
                <a:latin typeface="Roboto-Medium"/>
              </a:rPr>
            </a:br>
            <a:endParaRPr lang="en-US" sz="1200">
              <a:solidFill>
                <a:srgbClr val="232323"/>
              </a:solidFill>
              <a:latin typeface="Roboto-Medium"/>
            </a:endParaRPr>
          </a:p>
        </p:txBody>
      </p:sp>
      <p:sp>
        <p:nvSpPr>
          <p:cNvPr id="8" name="object 8">
            <a:extLst>
              <a:ext uri="{FF2B5EF4-FFF2-40B4-BE49-F238E27FC236}">
                <a16:creationId xmlns:a16="http://schemas.microsoft.com/office/drawing/2014/main" id="{F17A51F6-7E44-0BE8-07BF-0E98F68EB32E}"/>
              </a:ext>
            </a:extLst>
          </p:cNvPr>
          <p:cNvSpPr txBox="1">
            <a:spLocks noGrp="1"/>
          </p:cNvSpPr>
          <p:nvPr>
            <p:ph type="title"/>
          </p:nvPr>
        </p:nvSpPr>
        <p:spPr>
          <a:xfrm>
            <a:off x="673100" y="892137"/>
            <a:ext cx="6362700" cy="720710"/>
          </a:xfrm>
          <a:prstGeom prst="rect">
            <a:avLst/>
          </a:prstGeom>
        </p:spPr>
        <p:txBody>
          <a:bodyPr vert="horz" wrap="square" lIns="0" tIns="12700" rIns="0" bIns="0" rtlCol="0">
            <a:spAutoFit/>
          </a:bodyPr>
          <a:lstStyle/>
          <a:p>
            <a:pPr marL="12700">
              <a:lnSpc>
                <a:spcPct val="100000"/>
              </a:lnSpc>
              <a:spcBef>
                <a:spcPts val="100"/>
              </a:spcBef>
            </a:pPr>
            <a:r>
              <a:rPr lang="en-US"/>
              <a:t>Hoe doe je </a:t>
            </a:r>
            <a:r>
              <a:rPr lang="en-US" err="1"/>
              <a:t>dat</a:t>
            </a:r>
            <a:r>
              <a:rPr lang="en-US"/>
              <a:t>? </a:t>
            </a:r>
            <a:endParaRPr/>
          </a:p>
        </p:txBody>
      </p:sp>
      <p:sp>
        <p:nvSpPr>
          <p:cNvPr id="9" name="object 9">
            <a:extLst>
              <a:ext uri="{FF2B5EF4-FFF2-40B4-BE49-F238E27FC236}">
                <a16:creationId xmlns:a16="http://schemas.microsoft.com/office/drawing/2014/main" id="{EE85BDBE-3758-4A2E-77BB-48C22F07DEA6}"/>
              </a:ext>
            </a:extLst>
          </p:cNvPr>
          <p:cNvSpPr txBox="1"/>
          <p:nvPr/>
        </p:nvSpPr>
        <p:spPr>
          <a:xfrm>
            <a:off x="736600" y="636656"/>
            <a:ext cx="1454404" cy="228268"/>
          </a:xfrm>
          <a:prstGeom prst="rect">
            <a:avLst/>
          </a:prstGeom>
        </p:spPr>
        <p:txBody>
          <a:bodyPr vert="horz" wrap="square" lIns="0" tIns="12700" rIns="0" bIns="0" rtlCol="0">
            <a:spAutoFit/>
          </a:bodyPr>
          <a:lstStyle/>
          <a:p>
            <a:pPr marL="12700">
              <a:lnSpc>
                <a:spcPct val="100000"/>
              </a:lnSpc>
              <a:spcBef>
                <a:spcPts val="100"/>
              </a:spcBef>
            </a:pPr>
            <a:r>
              <a:rPr lang="en-US" sz="1400" spc="105">
                <a:solidFill>
                  <a:srgbClr val="232323"/>
                </a:solidFill>
                <a:latin typeface="Roboto-Medium"/>
                <a:cs typeface="Roboto-Medium"/>
              </a:rPr>
              <a:t>Intro Page</a:t>
            </a:r>
            <a:endParaRPr sz="1400">
              <a:latin typeface="Roboto-Medium"/>
              <a:cs typeface="Roboto-Medium"/>
            </a:endParaRPr>
          </a:p>
        </p:txBody>
      </p:sp>
      <p:sp>
        <p:nvSpPr>
          <p:cNvPr id="12" name="object 12">
            <a:extLst>
              <a:ext uri="{FF2B5EF4-FFF2-40B4-BE49-F238E27FC236}">
                <a16:creationId xmlns:a16="http://schemas.microsoft.com/office/drawing/2014/main" id="{7AE13A9D-654A-EB78-2679-F302E73CD766}"/>
              </a:ext>
            </a:extLst>
          </p:cNvPr>
          <p:cNvSpPr/>
          <p:nvPr/>
        </p:nvSpPr>
        <p:spPr>
          <a:xfrm>
            <a:off x="2127504" y="7239507"/>
            <a:ext cx="548640" cy="548640"/>
          </a:xfrm>
          <a:custGeom>
            <a:avLst/>
            <a:gdLst/>
            <a:ahLst/>
            <a:cxnLst/>
            <a:rect l="l" t="t" r="r" b="b"/>
            <a:pathLst>
              <a:path w="548639" h="548640">
                <a:moveTo>
                  <a:pt x="274319" y="548640"/>
                </a:moveTo>
                <a:lnTo>
                  <a:pt x="323628" y="544220"/>
                </a:lnTo>
                <a:lnTo>
                  <a:pt x="370037" y="531477"/>
                </a:lnTo>
                <a:lnTo>
                  <a:pt x="412772" y="511186"/>
                </a:lnTo>
                <a:lnTo>
                  <a:pt x="451059" y="484121"/>
                </a:lnTo>
                <a:lnTo>
                  <a:pt x="484121" y="451059"/>
                </a:lnTo>
                <a:lnTo>
                  <a:pt x="511186" y="412772"/>
                </a:lnTo>
                <a:lnTo>
                  <a:pt x="531477" y="370037"/>
                </a:lnTo>
                <a:lnTo>
                  <a:pt x="544220" y="323628"/>
                </a:lnTo>
                <a:lnTo>
                  <a:pt x="548640" y="274320"/>
                </a:lnTo>
                <a:lnTo>
                  <a:pt x="544220" y="225011"/>
                </a:lnTo>
                <a:lnTo>
                  <a:pt x="531477" y="178602"/>
                </a:lnTo>
                <a:lnTo>
                  <a:pt x="511186" y="135867"/>
                </a:lnTo>
                <a:lnTo>
                  <a:pt x="484121" y="97580"/>
                </a:lnTo>
                <a:lnTo>
                  <a:pt x="451059" y="64518"/>
                </a:lnTo>
                <a:lnTo>
                  <a:pt x="412772" y="37453"/>
                </a:lnTo>
                <a:lnTo>
                  <a:pt x="370037" y="17162"/>
                </a:lnTo>
                <a:lnTo>
                  <a:pt x="323628" y="4419"/>
                </a:lnTo>
                <a:lnTo>
                  <a:pt x="274319" y="0"/>
                </a:lnTo>
                <a:lnTo>
                  <a:pt x="225011" y="4419"/>
                </a:lnTo>
                <a:lnTo>
                  <a:pt x="178602" y="17162"/>
                </a:lnTo>
                <a:lnTo>
                  <a:pt x="135867" y="37453"/>
                </a:lnTo>
                <a:lnTo>
                  <a:pt x="97580" y="64518"/>
                </a:lnTo>
                <a:lnTo>
                  <a:pt x="64518" y="97580"/>
                </a:lnTo>
                <a:lnTo>
                  <a:pt x="37453" y="135867"/>
                </a:lnTo>
                <a:lnTo>
                  <a:pt x="17162" y="178602"/>
                </a:lnTo>
                <a:lnTo>
                  <a:pt x="4419" y="225011"/>
                </a:lnTo>
                <a:lnTo>
                  <a:pt x="0" y="274320"/>
                </a:lnTo>
                <a:lnTo>
                  <a:pt x="4419" y="323628"/>
                </a:lnTo>
                <a:lnTo>
                  <a:pt x="17162" y="370037"/>
                </a:lnTo>
                <a:lnTo>
                  <a:pt x="37453" y="412772"/>
                </a:lnTo>
                <a:lnTo>
                  <a:pt x="64518" y="451059"/>
                </a:lnTo>
                <a:lnTo>
                  <a:pt x="97580" y="484121"/>
                </a:lnTo>
                <a:lnTo>
                  <a:pt x="135867" y="511186"/>
                </a:lnTo>
                <a:lnTo>
                  <a:pt x="178602" y="531477"/>
                </a:lnTo>
                <a:lnTo>
                  <a:pt x="225011" y="544220"/>
                </a:lnTo>
                <a:lnTo>
                  <a:pt x="274319" y="548640"/>
                </a:lnTo>
                <a:close/>
              </a:path>
            </a:pathLst>
          </a:custGeom>
          <a:ln w="38100">
            <a:solidFill>
              <a:srgbClr val="46ABBC"/>
            </a:solidFill>
          </a:ln>
        </p:spPr>
        <p:txBody>
          <a:bodyPr wrap="square" lIns="0" tIns="0" rIns="0" bIns="0" rtlCol="0"/>
          <a:lstStyle/>
          <a:p>
            <a:endParaRPr/>
          </a:p>
        </p:txBody>
      </p:sp>
      <p:sp>
        <p:nvSpPr>
          <p:cNvPr id="13" name="object 13">
            <a:extLst>
              <a:ext uri="{FF2B5EF4-FFF2-40B4-BE49-F238E27FC236}">
                <a16:creationId xmlns:a16="http://schemas.microsoft.com/office/drawing/2014/main" id="{21D5783B-EEFA-7C57-0367-EE5AC06E4475}"/>
              </a:ext>
            </a:extLst>
          </p:cNvPr>
          <p:cNvSpPr/>
          <p:nvPr/>
        </p:nvSpPr>
        <p:spPr>
          <a:xfrm>
            <a:off x="1743458" y="7239513"/>
            <a:ext cx="234899" cy="234899"/>
          </a:xfrm>
          <a:prstGeom prst="rect">
            <a:avLst/>
          </a:prstGeom>
          <a:blipFill>
            <a:blip r:embed="rId4" cstate="print"/>
            <a:stretch>
              <a:fillRect/>
            </a:stretch>
          </a:blipFill>
        </p:spPr>
        <p:txBody>
          <a:bodyPr wrap="square" lIns="0" tIns="0" rIns="0" bIns="0" rtlCol="0"/>
          <a:lstStyle/>
          <a:p>
            <a:endParaRPr/>
          </a:p>
        </p:txBody>
      </p:sp>
      <p:sp>
        <p:nvSpPr>
          <p:cNvPr id="14" name="Rechthoek 13">
            <a:extLst>
              <a:ext uri="{FF2B5EF4-FFF2-40B4-BE49-F238E27FC236}">
                <a16:creationId xmlns:a16="http://schemas.microsoft.com/office/drawing/2014/main" id="{88334C92-4528-A9D0-4BC3-57862007A009}"/>
              </a:ext>
            </a:extLst>
          </p:cNvPr>
          <p:cNvSpPr/>
          <p:nvPr/>
        </p:nvSpPr>
        <p:spPr>
          <a:xfrm>
            <a:off x="605869" y="1861820"/>
            <a:ext cx="6413500" cy="5170646"/>
          </a:xfrm>
          <a:prstGeom prst="rect">
            <a:avLst/>
          </a:prstGeom>
        </p:spPr>
        <p:txBody>
          <a:bodyPr wrap="square">
            <a:spAutoFit/>
          </a:bodyPr>
          <a:lstStyle/>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Je wilt eerst weten hoe je mentale gezondheid is gesteld.</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Hiervoor kan je gebruik maken van het hoofdstuk over het mentale huis. </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Dat huis bestaat uit 4 mentale kamers: denken, voelen, willen en doen. Samen vormen de coachmatrix. Daarmee stel je eerst de feiten vast: een feit is iets waar je het samen over eens bent, </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Vervolgens stel je de problemen vat: een probleem is een feit war je last van hebt</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Dan kies je het doel, door het probleem om te draaien, </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Tenslotte kies je de actie die leiden tot het doel. </a:t>
            </a: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err="1">
                <a:latin typeface="Calibri" panose="020F0502020204030204" pitchFamily="34" charset="0"/>
                <a:ea typeface="Times New Roman" panose="02020603050405020304" pitchFamily="18" charset="0"/>
                <a:cs typeface="Calibri" panose="020F0502020204030204" pitchFamily="34" charset="0"/>
              </a:rPr>
              <a:t>ord</a:t>
            </a:r>
            <a:r>
              <a:rPr lang="nl-NL" sz="2200">
                <a:latin typeface="Calibri" panose="020F0502020204030204" pitchFamily="34" charset="0"/>
                <a:ea typeface="Times New Roman" panose="02020603050405020304" pitchFamily="18" charset="0"/>
                <a:cs typeface="Calibri" panose="020F0502020204030204" pitchFamily="34" charset="0"/>
              </a:rPr>
              <a:t>.</a:t>
            </a:r>
          </a:p>
          <a:p>
            <a:pPr lvl="0">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a:t>
            </a:r>
          </a:p>
        </p:txBody>
      </p:sp>
      <p:pic>
        <p:nvPicPr>
          <p:cNvPr id="10" name="Afbeelding 2">
            <a:extLst>
              <a:ext uri="{FF2B5EF4-FFF2-40B4-BE49-F238E27FC236}">
                <a16:creationId xmlns:a16="http://schemas.microsoft.com/office/drawing/2014/main" id="{BB5837EE-D46B-3CF1-0A7B-38222CFBE65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79253" y="6875039"/>
            <a:ext cx="3583223" cy="280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5471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A92BF-B521-C48A-DC57-7361B9DBA58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8E5A921-A019-90DE-444C-68DFF6AC67D8}"/>
              </a:ext>
            </a:extLst>
          </p:cNvPr>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a:extLst>
              <a:ext uri="{FF2B5EF4-FFF2-40B4-BE49-F238E27FC236}">
                <a16:creationId xmlns:a16="http://schemas.microsoft.com/office/drawing/2014/main" id="{201C791F-62F0-8DE1-A94A-952EC139FBAF}"/>
              </a:ext>
            </a:extLst>
          </p:cNvPr>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5</a:t>
            </a:r>
          </a:p>
        </p:txBody>
      </p:sp>
      <p:sp>
        <p:nvSpPr>
          <p:cNvPr id="4" name="object 4">
            <a:extLst>
              <a:ext uri="{FF2B5EF4-FFF2-40B4-BE49-F238E27FC236}">
                <a16:creationId xmlns:a16="http://schemas.microsoft.com/office/drawing/2014/main" id="{D12EF328-5EBA-DB74-8FE4-68F559C4F9EC}"/>
              </a:ext>
            </a:extLst>
          </p:cNvPr>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D20E21B7-70E6-5E66-0CA0-90D739648CB3}"/>
              </a:ext>
            </a:extLst>
          </p:cNvPr>
          <p:cNvSpPr/>
          <p:nvPr/>
        </p:nvSpPr>
        <p:spPr>
          <a:xfrm>
            <a:off x="25848" y="7529071"/>
            <a:ext cx="3556510" cy="1691436"/>
          </a:xfrm>
          <a:prstGeom prst="rect">
            <a:avLst/>
          </a:prstGeom>
          <a:blipFill>
            <a:blip r:embed="rId3" cstate="print"/>
            <a:stretch>
              <a:fillRect/>
            </a:stretch>
          </a:blipFill>
        </p:spPr>
        <p:txBody>
          <a:bodyPr wrap="square" lIns="0" tIns="0" rIns="0" bIns="0" rtlCol="0"/>
          <a:lstStyle/>
          <a:p>
            <a:endParaRPr/>
          </a:p>
        </p:txBody>
      </p:sp>
      <p:sp>
        <p:nvSpPr>
          <p:cNvPr id="6" name="object 6">
            <a:extLst>
              <a:ext uri="{FF2B5EF4-FFF2-40B4-BE49-F238E27FC236}">
                <a16:creationId xmlns:a16="http://schemas.microsoft.com/office/drawing/2014/main" id="{E7CA1677-1E64-0B19-66DF-ABE2854B4E80}"/>
              </a:ext>
            </a:extLst>
          </p:cNvPr>
          <p:cNvSpPr/>
          <p:nvPr/>
        </p:nvSpPr>
        <p:spPr>
          <a:xfrm>
            <a:off x="2676144" y="6761395"/>
            <a:ext cx="5003800" cy="3086100"/>
          </a:xfrm>
          <a:custGeom>
            <a:avLst/>
            <a:gdLst/>
            <a:ahLst/>
            <a:cxnLst/>
            <a:rect l="l" t="t" r="r" b="b"/>
            <a:pathLst>
              <a:path w="5003800" h="3086100">
                <a:moveTo>
                  <a:pt x="0" y="3086100"/>
                </a:moveTo>
                <a:lnTo>
                  <a:pt x="5003800" y="3086100"/>
                </a:lnTo>
                <a:lnTo>
                  <a:pt x="5003800" y="0"/>
                </a:lnTo>
                <a:lnTo>
                  <a:pt x="0" y="0"/>
                </a:lnTo>
                <a:lnTo>
                  <a:pt x="0" y="3086100"/>
                </a:lnTo>
                <a:close/>
              </a:path>
            </a:pathLst>
          </a:custGeom>
          <a:solidFill>
            <a:srgbClr val="B93E6F">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C4CC4F11-7DF0-D21E-D964-0F89BCFAD2A5}"/>
              </a:ext>
            </a:extLst>
          </p:cNvPr>
          <p:cNvSpPr txBox="1"/>
          <p:nvPr/>
        </p:nvSpPr>
        <p:spPr>
          <a:xfrm>
            <a:off x="736600" y="1861820"/>
            <a:ext cx="3163570" cy="566822"/>
          </a:xfrm>
          <a:prstGeom prst="rect">
            <a:avLst/>
          </a:prstGeom>
        </p:spPr>
        <p:txBody>
          <a:bodyPr vert="horz" wrap="square" lIns="0" tIns="12700" rIns="0" bIns="0" rtlCol="0">
            <a:spAutoFit/>
          </a:bodyPr>
          <a:lstStyle/>
          <a:p>
            <a:br>
              <a:rPr lang="en-US" sz="1200">
                <a:solidFill>
                  <a:srgbClr val="232323"/>
                </a:solidFill>
                <a:latin typeface="Roboto-Medium"/>
              </a:rPr>
            </a:br>
            <a:br>
              <a:rPr lang="en-US" sz="1200">
                <a:solidFill>
                  <a:srgbClr val="232323"/>
                </a:solidFill>
                <a:latin typeface="Roboto-Medium"/>
              </a:rPr>
            </a:br>
            <a:endParaRPr lang="en-US" sz="1200">
              <a:solidFill>
                <a:srgbClr val="232323"/>
              </a:solidFill>
              <a:latin typeface="Roboto-Medium"/>
            </a:endParaRPr>
          </a:p>
        </p:txBody>
      </p:sp>
      <p:sp>
        <p:nvSpPr>
          <p:cNvPr id="8" name="object 8">
            <a:extLst>
              <a:ext uri="{FF2B5EF4-FFF2-40B4-BE49-F238E27FC236}">
                <a16:creationId xmlns:a16="http://schemas.microsoft.com/office/drawing/2014/main" id="{46376539-E0EC-8B8E-9A08-F66D1EA5A34E}"/>
              </a:ext>
            </a:extLst>
          </p:cNvPr>
          <p:cNvSpPr txBox="1">
            <a:spLocks noGrp="1"/>
          </p:cNvSpPr>
          <p:nvPr>
            <p:ph type="title"/>
          </p:nvPr>
        </p:nvSpPr>
        <p:spPr>
          <a:xfrm>
            <a:off x="673100" y="892137"/>
            <a:ext cx="6362700" cy="2136482"/>
          </a:xfrm>
          <a:prstGeom prst="rect">
            <a:avLst/>
          </a:prstGeom>
        </p:spPr>
        <p:txBody>
          <a:bodyPr vert="horz" wrap="square" lIns="0" tIns="12700" rIns="0" bIns="0" rtlCol="0">
            <a:spAutoFit/>
          </a:bodyPr>
          <a:lstStyle/>
          <a:p>
            <a:pPr marL="12700">
              <a:lnSpc>
                <a:spcPct val="100000"/>
              </a:lnSpc>
              <a:spcBef>
                <a:spcPts val="100"/>
              </a:spcBef>
            </a:pPr>
            <a:r>
              <a:rPr lang="en-US" dirty="0"/>
              <a:t>Checklist </a:t>
            </a:r>
            <a:r>
              <a:rPr lang="en-US" dirty="0" err="1"/>
              <a:t>persoonlijke</a:t>
            </a:r>
            <a:r>
              <a:rPr lang="en-US" dirty="0"/>
              <a:t> </a:t>
            </a:r>
            <a:r>
              <a:rPr lang="en-US" dirty="0" err="1"/>
              <a:t>effectiviteit</a:t>
            </a:r>
            <a:r>
              <a:rPr lang="en-US" dirty="0"/>
              <a:t> </a:t>
            </a:r>
            <a:endParaRPr dirty="0"/>
          </a:p>
        </p:txBody>
      </p:sp>
      <p:sp>
        <p:nvSpPr>
          <p:cNvPr id="9" name="object 9">
            <a:extLst>
              <a:ext uri="{FF2B5EF4-FFF2-40B4-BE49-F238E27FC236}">
                <a16:creationId xmlns:a16="http://schemas.microsoft.com/office/drawing/2014/main" id="{5B9FDDE2-A4F1-DC83-B5C7-E37D016BE63F}"/>
              </a:ext>
            </a:extLst>
          </p:cNvPr>
          <p:cNvSpPr txBox="1"/>
          <p:nvPr/>
        </p:nvSpPr>
        <p:spPr>
          <a:xfrm>
            <a:off x="736600" y="636656"/>
            <a:ext cx="1454404" cy="228268"/>
          </a:xfrm>
          <a:prstGeom prst="rect">
            <a:avLst/>
          </a:prstGeom>
        </p:spPr>
        <p:txBody>
          <a:bodyPr vert="horz" wrap="square" lIns="0" tIns="12700" rIns="0" bIns="0" rtlCol="0">
            <a:spAutoFit/>
          </a:bodyPr>
          <a:lstStyle/>
          <a:p>
            <a:pPr marL="12700">
              <a:lnSpc>
                <a:spcPct val="100000"/>
              </a:lnSpc>
              <a:spcBef>
                <a:spcPts val="100"/>
              </a:spcBef>
            </a:pPr>
            <a:r>
              <a:rPr lang="en-US" sz="1400" spc="105">
                <a:solidFill>
                  <a:srgbClr val="232323"/>
                </a:solidFill>
                <a:latin typeface="Roboto-Medium"/>
                <a:cs typeface="Roboto-Medium"/>
              </a:rPr>
              <a:t>Intro Page</a:t>
            </a:r>
            <a:endParaRPr sz="1400">
              <a:latin typeface="Roboto-Medium"/>
              <a:cs typeface="Roboto-Medium"/>
            </a:endParaRPr>
          </a:p>
        </p:txBody>
      </p:sp>
      <p:sp>
        <p:nvSpPr>
          <p:cNvPr id="12" name="object 12">
            <a:extLst>
              <a:ext uri="{FF2B5EF4-FFF2-40B4-BE49-F238E27FC236}">
                <a16:creationId xmlns:a16="http://schemas.microsoft.com/office/drawing/2014/main" id="{EA394AD8-1678-C860-E8F3-24550EAB6814}"/>
              </a:ext>
            </a:extLst>
          </p:cNvPr>
          <p:cNvSpPr/>
          <p:nvPr/>
        </p:nvSpPr>
        <p:spPr>
          <a:xfrm>
            <a:off x="2127504" y="7239507"/>
            <a:ext cx="548640" cy="548640"/>
          </a:xfrm>
          <a:custGeom>
            <a:avLst/>
            <a:gdLst/>
            <a:ahLst/>
            <a:cxnLst/>
            <a:rect l="l" t="t" r="r" b="b"/>
            <a:pathLst>
              <a:path w="548639" h="548640">
                <a:moveTo>
                  <a:pt x="274319" y="548640"/>
                </a:moveTo>
                <a:lnTo>
                  <a:pt x="323628" y="544220"/>
                </a:lnTo>
                <a:lnTo>
                  <a:pt x="370037" y="531477"/>
                </a:lnTo>
                <a:lnTo>
                  <a:pt x="412772" y="511186"/>
                </a:lnTo>
                <a:lnTo>
                  <a:pt x="451059" y="484121"/>
                </a:lnTo>
                <a:lnTo>
                  <a:pt x="484121" y="451059"/>
                </a:lnTo>
                <a:lnTo>
                  <a:pt x="511186" y="412772"/>
                </a:lnTo>
                <a:lnTo>
                  <a:pt x="531477" y="370037"/>
                </a:lnTo>
                <a:lnTo>
                  <a:pt x="544220" y="323628"/>
                </a:lnTo>
                <a:lnTo>
                  <a:pt x="548640" y="274320"/>
                </a:lnTo>
                <a:lnTo>
                  <a:pt x="544220" y="225011"/>
                </a:lnTo>
                <a:lnTo>
                  <a:pt x="531477" y="178602"/>
                </a:lnTo>
                <a:lnTo>
                  <a:pt x="511186" y="135867"/>
                </a:lnTo>
                <a:lnTo>
                  <a:pt x="484121" y="97580"/>
                </a:lnTo>
                <a:lnTo>
                  <a:pt x="451059" y="64518"/>
                </a:lnTo>
                <a:lnTo>
                  <a:pt x="412772" y="37453"/>
                </a:lnTo>
                <a:lnTo>
                  <a:pt x="370037" y="17162"/>
                </a:lnTo>
                <a:lnTo>
                  <a:pt x="323628" y="4419"/>
                </a:lnTo>
                <a:lnTo>
                  <a:pt x="274319" y="0"/>
                </a:lnTo>
                <a:lnTo>
                  <a:pt x="225011" y="4419"/>
                </a:lnTo>
                <a:lnTo>
                  <a:pt x="178602" y="17162"/>
                </a:lnTo>
                <a:lnTo>
                  <a:pt x="135867" y="37453"/>
                </a:lnTo>
                <a:lnTo>
                  <a:pt x="97580" y="64518"/>
                </a:lnTo>
                <a:lnTo>
                  <a:pt x="64518" y="97580"/>
                </a:lnTo>
                <a:lnTo>
                  <a:pt x="37453" y="135867"/>
                </a:lnTo>
                <a:lnTo>
                  <a:pt x="17162" y="178602"/>
                </a:lnTo>
                <a:lnTo>
                  <a:pt x="4419" y="225011"/>
                </a:lnTo>
                <a:lnTo>
                  <a:pt x="0" y="274320"/>
                </a:lnTo>
                <a:lnTo>
                  <a:pt x="4419" y="323628"/>
                </a:lnTo>
                <a:lnTo>
                  <a:pt x="17162" y="370037"/>
                </a:lnTo>
                <a:lnTo>
                  <a:pt x="37453" y="412772"/>
                </a:lnTo>
                <a:lnTo>
                  <a:pt x="64518" y="451059"/>
                </a:lnTo>
                <a:lnTo>
                  <a:pt x="97580" y="484121"/>
                </a:lnTo>
                <a:lnTo>
                  <a:pt x="135867" y="511186"/>
                </a:lnTo>
                <a:lnTo>
                  <a:pt x="178602" y="531477"/>
                </a:lnTo>
                <a:lnTo>
                  <a:pt x="225011" y="544220"/>
                </a:lnTo>
                <a:lnTo>
                  <a:pt x="274319" y="548640"/>
                </a:lnTo>
                <a:close/>
              </a:path>
            </a:pathLst>
          </a:custGeom>
          <a:ln w="38100">
            <a:solidFill>
              <a:srgbClr val="46ABBC"/>
            </a:solidFill>
          </a:ln>
        </p:spPr>
        <p:txBody>
          <a:bodyPr wrap="square" lIns="0" tIns="0" rIns="0" bIns="0" rtlCol="0"/>
          <a:lstStyle/>
          <a:p>
            <a:endParaRPr/>
          </a:p>
        </p:txBody>
      </p:sp>
      <p:sp>
        <p:nvSpPr>
          <p:cNvPr id="13" name="object 13">
            <a:extLst>
              <a:ext uri="{FF2B5EF4-FFF2-40B4-BE49-F238E27FC236}">
                <a16:creationId xmlns:a16="http://schemas.microsoft.com/office/drawing/2014/main" id="{CF3DC414-24C4-00DE-5407-F92F713A8DEB}"/>
              </a:ext>
            </a:extLst>
          </p:cNvPr>
          <p:cNvSpPr/>
          <p:nvPr/>
        </p:nvSpPr>
        <p:spPr>
          <a:xfrm>
            <a:off x="1743458" y="7239513"/>
            <a:ext cx="234899" cy="234899"/>
          </a:xfrm>
          <a:prstGeom prst="rect">
            <a:avLst/>
          </a:prstGeom>
          <a:blipFill>
            <a:blip r:embed="rId4" cstate="print"/>
            <a:stretch>
              <a:fillRect/>
            </a:stretch>
          </a:blipFill>
        </p:spPr>
        <p:txBody>
          <a:bodyPr wrap="square" lIns="0" tIns="0" rIns="0" bIns="0" rtlCol="0"/>
          <a:lstStyle/>
          <a:p>
            <a:endParaRPr/>
          </a:p>
        </p:txBody>
      </p:sp>
      <p:sp>
        <p:nvSpPr>
          <p:cNvPr id="14" name="Rechthoek 13">
            <a:extLst>
              <a:ext uri="{FF2B5EF4-FFF2-40B4-BE49-F238E27FC236}">
                <a16:creationId xmlns:a16="http://schemas.microsoft.com/office/drawing/2014/main" id="{D57C80E1-1A1A-F016-F1AE-3A77F9EC79B8}"/>
              </a:ext>
            </a:extLst>
          </p:cNvPr>
          <p:cNvSpPr/>
          <p:nvPr/>
        </p:nvSpPr>
        <p:spPr>
          <a:xfrm>
            <a:off x="622300" y="3213353"/>
            <a:ext cx="6413500" cy="4154984"/>
          </a:xfrm>
          <a:prstGeom prst="rect">
            <a:avLst/>
          </a:prstGeom>
        </p:spPr>
        <p:txBody>
          <a:bodyPr wrap="square">
            <a:spAutoFit/>
          </a:bodyPr>
          <a:lstStyle/>
          <a:p>
            <a:pPr>
              <a:spcAft>
                <a:spcPts val="0"/>
              </a:spcAft>
            </a:pPr>
            <a:r>
              <a:rPr lang="nl-NL" sz="2200" b="1" dirty="0">
                <a:latin typeface="Calibri" panose="020F0502020204030204" pitchFamily="34" charset="0"/>
                <a:ea typeface="Times New Roman" panose="02020603050405020304" pitchFamily="18" charset="0"/>
                <a:cs typeface="Calibri" panose="020F0502020204030204" pitchFamily="34" charset="0"/>
              </a:rPr>
              <a:t>Hoe zit ik als mens in elkaar?</a:t>
            </a:r>
          </a:p>
          <a:p>
            <a:pPr>
              <a:spcAft>
                <a:spcPts val="0"/>
              </a:spcAft>
            </a:pPr>
            <a:r>
              <a:rPr lang="nl-NL" sz="2200" dirty="0">
                <a:latin typeface="Calibri" panose="020F0502020204030204" pitchFamily="34" charset="0"/>
                <a:ea typeface="Times New Roman" panose="02020603050405020304" pitchFamily="18" charset="0"/>
                <a:cs typeface="Calibri" panose="020F0502020204030204" pitchFamily="34" charset="0"/>
              </a:rPr>
              <a:t>Wat zijn mijn ballonnen en baksternen?</a:t>
            </a:r>
          </a:p>
          <a:p>
            <a:pPr>
              <a:spcAft>
                <a:spcPts val="0"/>
              </a:spcAft>
            </a:pPr>
            <a:r>
              <a:rPr lang="nl-NL" sz="2200" dirty="0">
                <a:latin typeface="Calibri" panose="020F0502020204030204" pitchFamily="34" charset="0"/>
                <a:ea typeface="Times New Roman" panose="02020603050405020304" pitchFamily="18" charset="0"/>
                <a:cs typeface="Calibri" panose="020F0502020204030204" pitchFamily="34" charset="0"/>
              </a:rPr>
              <a:t>Wat zijn mijn elastiekjes naar vroeger?</a:t>
            </a:r>
          </a:p>
          <a:p>
            <a:pPr>
              <a:spcAft>
                <a:spcPts val="0"/>
              </a:spcAft>
            </a:pPr>
            <a:r>
              <a:rPr lang="nl-NL" sz="2200" dirty="0">
                <a:latin typeface="Calibri" panose="020F0502020204030204" pitchFamily="34" charset="0"/>
                <a:ea typeface="Times New Roman" panose="02020603050405020304" pitchFamily="18" charset="0"/>
                <a:cs typeface="Calibri" panose="020F0502020204030204" pitchFamily="34" charset="0"/>
              </a:rPr>
              <a:t>Wat zijn mijn open en gesloten communicatie deuren?</a:t>
            </a:r>
          </a:p>
          <a:p>
            <a:pPr>
              <a:spcAft>
                <a:spcPts val="0"/>
              </a:spcAft>
            </a:pPr>
            <a:r>
              <a:rPr lang="nl-NL" sz="2200" dirty="0">
                <a:latin typeface="Calibri" panose="020F0502020204030204" pitchFamily="34" charset="0"/>
                <a:ea typeface="Times New Roman" panose="02020603050405020304" pitchFamily="18" charset="0"/>
                <a:cs typeface="Calibri" panose="020F0502020204030204" pitchFamily="34" charset="0"/>
              </a:rPr>
              <a:t>Op welke plant lijk ik het meest?</a:t>
            </a:r>
          </a:p>
          <a:p>
            <a:pPr>
              <a:spcAft>
                <a:spcPts val="0"/>
              </a:spcAft>
            </a:pPr>
            <a:endParaRPr lang="nl-NL" sz="2200" dirty="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dirty="0">
                <a:latin typeface="Calibri" panose="020F0502020204030204" pitchFamily="34" charset="0"/>
                <a:ea typeface="Times New Roman" panose="02020603050405020304" pitchFamily="18" charset="0"/>
                <a:cs typeface="Calibri" panose="020F0502020204030204" pitchFamily="34" charset="0"/>
              </a:rPr>
              <a:t>Enz. </a:t>
            </a:r>
          </a:p>
          <a:p>
            <a:pPr>
              <a:spcAft>
                <a:spcPts val="0"/>
              </a:spcAft>
            </a:pPr>
            <a:r>
              <a:rPr lang="nl-NL" sz="2200" dirty="0">
                <a:latin typeface="Calibri" panose="020F0502020204030204" pitchFamily="34" charset="0"/>
                <a:ea typeface="Times New Roman" panose="02020603050405020304" pitchFamily="18" charset="0"/>
                <a:cs typeface="Calibri" panose="020F0502020204030204" pitchFamily="34" charset="0"/>
              </a:rPr>
              <a:t>Hier alle </a:t>
            </a:r>
            <a:r>
              <a:rPr lang="nl-NL" sz="2200" dirty="0" err="1">
                <a:latin typeface="Calibri" panose="020F0502020204030204" pitchFamily="34" charset="0"/>
                <a:ea typeface="Times New Roman" panose="02020603050405020304" pitchFamily="18" charset="0"/>
                <a:cs typeface="Calibri" panose="020F0502020204030204" pitchFamily="34" charset="0"/>
              </a:rPr>
              <a:t>indiv</a:t>
            </a:r>
            <a:r>
              <a:rPr lang="nl-NL" sz="2200" dirty="0">
                <a:latin typeface="Calibri" panose="020F0502020204030204" pitchFamily="34" charset="0"/>
                <a:ea typeface="Times New Roman" panose="02020603050405020304" pitchFamily="18" charset="0"/>
                <a:cs typeface="Calibri" panose="020F0502020204030204" pitchFamily="34" charset="0"/>
              </a:rPr>
              <a:t>. Factoren</a:t>
            </a:r>
          </a:p>
          <a:p>
            <a:pPr>
              <a:spcAft>
                <a:spcPts val="0"/>
              </a:spcAft>
            </a:pPr>
            <a:endParaRPr lang="nl-NL" sz="2200" dirty="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dirty="0">
                <a:latin typeface="Calibri" panose="020F0502020204030204" pitchFamily="34" charset="0"/>
                <a:ea typeface="Times New Roman" panose="02020603050405020304" pitchFamily="18" charset="0"/>
                <a:cs typeface="Calibri" panose="020F0502020204030204" pitchFamily="34" charset="0"/>
              </a:rPr>
              <a:t>Je wilt eerst weten hoe je mentale gezondheid is</a:t>
            </a:r>
          </a:p>
          <a:p>
            <a:pPr>
              <a:spcAft>
                <a:spcPts val="0"/>
              </a:spcAft>
            </a:pPr>
            <a:r>
              <a:rPr lang="nl-NL" sz="2200" dirty="0" err="1">
                <a:latin typeface="Calibri" panose="020F0502020204030204" pitchFamily="34" charset="0"/>
                <a:ea typeface="Times New Roman" panose="02020603050405020304" pitchFamily="18" charset="0"/>
                <a:cs typeface="Calibri" panose="020F0502020204030204" pitchFamily="34" charset="0"/>
              </a:rPr>
              <a:t>ord</a:t>
            </a:r>
            <a:r>
              <a:rPr lang="nl-NL" sz="2200" dirty="0">
                <a:latin typeface="Calibri" panose="020F0502020204030204" pitchFamily="34" charset="0"/>
                <a:ea typeface="Times New Roman" panose="02020603050405020304" pitchFamily="18" charset="0"/>
                <a:cs typeface="Calibri" panose="020F0502020204030204" pitchFamily="34" charset="0"/>
              </a:rPr>
              <a:t>.</a:t>
            </a:r>
          </a:p>
          <a:p>
            <a:pPr lvl="0">
              <a:spcAft>
                <a:spcPts val="0"/>
              </a:spcAft>
            </a:pPr>
            <a:r>
              <a:rPr lang="nl-NL" sz="2200" dirty="0">
                <a:latin typeface="Calibri" panose="020F0502020204030204" pitchFamily="34" charset="0"/>
                <a:ea typeface="Times New Roman" panose="02020603050405020304" pitchFamily="18" charset="0"/>
                <a:cs typeface="Calibri" panose="020F0502020204030204" pitchFamily="34" charset="0"/>
              </a:rPr>
              <a:t>.</a:t>
            </a:r>
          </a:p>
        </p:txBody>
      </p:sp>
      <p:pic>
        <p:nvPicPr>
          <p:cNvPr id="10" name="Afbeelding 2">
            <a:extLst>
              <a:ext uri="{FF2B5EF4-FFF2-40B4-BE49-F238E27FC236}">
                <a16:creationId xmlns:a16="http://schemas.microsoft.com/office/drawing/2014/main" id="{F7AA57CE-AD21-A6F5-8730-DA3749E8D7A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79253" y="6875039"/>
            <a:ext cx="3583223" cy="280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7792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C8D49-44A2-017C-1296-8BBA12B6CBB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4B76B7D-5608-EA37-F35C-2BABE88E0E8E}"/>
              </a:ext>
            </a:extLst>
          </p:cNvPr>
          <p:cNvSpPr txBox="1"/>
          <p:nvPr/>
        </p:nvSpPr>
        <p:spPr>
          <a:xfrm>
            <a:off x="7307429" y="9622231"/>
            <a:ext cx="84455" cy="147320"/>
          </a:xfrm>
          <a:prstGeom prst="rect">
            <a:avLst/>
          </a:prstGeom>
        </p:spPr>
        <p:txBody>
          <a:bodyPr vert="horz" wrap="square" lIns="0" tIns="12700" rIns="0" bIns="0" rtlCol="0">
            <a:spAutoFit/>
          </a:bodyPr>
          <a:lstStyle/>
          <a:p>
            <a:pPr marL="12700">
              <a:lnSpc>
                <a:spcPct val="100000"/>
              </a:lnSpc>
              <a:spcBef>
                <a:spcPts val="100"/>
              </a:spcBef>
            </a:pPr>
            <a:r>
              <a:rPr sz="800">
                <a:latin typeface="Avenir Next"/>
                <a:cs typeface="Avenir Next"/>
              </a:rPr>
              <a:t>4</a:t>
            </a:r>
          </a:p>
        </p:txBody>
      </p:sp>
      <p:sp>
        <p:nvSpPr>
          <p:cNvPr id="3" name="object 3">
            <a:extLst>
              <a:ext uri="{FF2B5EF4-FFF2-40B4-BE49-F238E27FC236}">
                <a16:creationId xmlns:a16="http://schemas.microsoft.com/office/drawing/2014/main" id="{CFD7A85B-C1DE-92DE-5B74-0288718B8F29}"/>
              </a:ext>
            </a:extLst>
          </p:cNvPr>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4" name="object 4">
            <a:extLst>
              <a:ext uri="{FF2B5EF4-FFF2-40B4-BE49-F238E27FC236}">
                <a16:creationId xmlns:a16="http://schemas.microsoft.com/office/drawing/2014/main" id="{22F4ABBB-5763-D67A-3167-6D7465FC5C26}"/>
              </a:ext>
            </a:extLst>
          </p:cNvPr>
          <p:cNvSpPr/>
          <p:nvPr/>
        </p:nvSpPr>
        <p:spPr>
          <a:xfrm>
            <a:off x="0" y="0"/>
            <a:ext cx="7772400" cy="5447792"/>
          </a:xfrm>
          <a:prstGeom prst="rect">
            <a:avLst/>
          </a:prstGeom>
          <a:blipFill>
            <a:blip r:embed="rId3"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E205F8D7-C57E-C40E-8954-1C917228926D}"/>
              </a:ext>
            </a:extLst>
          </p:cNvPr>
          <p:cNvSpPr/>
          <p:nvPr/>
        </p:nvSpPr>
        <p:spPr>
          <a:xfrm>
            <a:off x="809282" y="2723896"/>
            <a:ext cx="6059170" cy="4881880"/>
          </a:xfrm>
          <a:custGeom>
            <a:avLst/>
            <a:gdLst/>
            <a:ahLst/>
            <a:cxnLst/>
            <a:rect l="l" t="t" r="r" b="b"/>
            <a:pathLst>
              <a:path w="6059170" h="4881880">
                <a:moveTo>
                  <a:pt x="0" y="4881880"/>
                </a:moveTo>
                <a:lnTo>
                  <a:pt x="6058916" y="4881880"/>
                </a:lnTo>
                <a:lnTo>
                  <a:pt x="6058916" y="0"/>
                </a:lnTo>
                <a:lnTo>
                  <a:pt x="0" y="0"/>
                </a:lnTo>
                <a:lnTo>
                  <a:pt x="0" y="4881880"/>
                </a:lnTo>
                <a:close/>
              </a:path>
            </a:pathLst>
          </a:custGeom>
          <a:solidFill>
            <a:srgbClr val="FFFFFF"/>
          </a:solidFill>
        </p:spPr>
        <p:txBody>
          <a:bodyPr wrap="square" lIns="0" tIns="0" rIns="0" bIns="0" rtlCol="0"/>
          <a:lstStyle/>
          <a:p>
            <a:endParaRPr/>
          </a:p>
        </p:txBody>
      </p:sp>
      <p:sp>
        <p:nvSpPr>
          <p:cNvPr id="6" name="object 6">
            <a:extLst>
              <a:ext uri="{FF2B5EF4-FFF2-40B4-BE49-F238E27FC236}">
                <a16:creationId xmlns:a16="http://schemas.microsoft.com/office/drawing/2014/main" id="{1700A286-C255-9B9B-9F76-581F7176F6F2}"/>
              </a:ext>
            </a:extLst>
          </p:cNvPr>
          <p:cNvSpPr txBox="1"/>
          <p:nvPr/>
        </p:nvSpPr>
        <p:spPr>
          <a:xfrm>
            <a:off x="809282" y="2690766"/>
            <a:ext cx="6059170" cy="6483763"/>
          </a:xfrm>
          <a:prstGeom prst="rect">
            <a:avLst/>
          </a:prstGeom>
          <a:ln w="12700">
            <a:solidFill>
              <a:srgbClr val="9B2269"/>
            </a:solidFill>
          </a:ln>
        </p:spPr>
        <p:txBody>
          <a:bodyPr vert="horz" wrap="square" lIns="0" tIns="0" rIns="0" bIns="0" rtlCol="0">
            <a:spAutoFit/>
          </a:bodyPr>
          <a:lstStyle/>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gn="ctr">
              <a:lnSpc>
                <a:spcPct val="100000"/>
              </a:lnSpc>
            </a:pPr>
            <a:endParaRPr sz="1600">
              <a:latin typeface="Times New Roman"/>
              <a:cs typeface="Times New Roman"/>
            </a:endParaRPr>
          </a:p>
          <a:p>
            <a:pPr marL="17145" algn="ctr">
              <a:lnSpc>
                <a:spcPct val="100000"/>
              </a:lnSpc>
              <a:spcBef>
                <a:spcPts val="1215"/>
              </a:spcBef>
            </a:pPr>
            <a:r>
              <a:rPr lang="en-US" sz="1400" spc="114" err="1">
                <a:solidFill>
                  <a:srgbClr val="232323"/>
                </a:solidFill>
                <a:latin typeface="Roboto-Medium"/>
                <a:cs typeface="Roboto-Medium"/>
              </a:rPr>
              <a:t>Hoofdstuk</a:t>
            </a:r>
            <a:r>
              <a:rPr lang="en-US" sz="1400" spc="114">
                <a:solidFill>
                  <a:srgbClr val="232323"/>
                </a:solidFill>
                <a:latin typeface="Roboto-Medium"/>
                <a:cs typeface="Roboto-Medium"/>
              </a:rPr>
              <a:t> 1</a:t>
            </a:r>
            <a:endParaRPr lang="en-US" sz="1400">
              <a:latin typeface="Roboto-Medium"/>
              <a:cs typeface="Roboto-Medium"/>
            </a:endParaRPr>
          </a:p>
          <a:p>
            <a:pPr algn="ctr">
              <a:lnSpc>
                <a:spcPct val="100000"/>
              </a:lnSpc>
              <a:spcBef>
                <a:spcPts val="40"/>
              </a:spcBef>
            </a:pPr>
            <a:endParaRPr lang="en-US" sz="1450">
              <a:latin typeface="Times New Roman"/>
              <a:cs typeface="Times New Roman"/>
            </a:endParaRPr>
          </a:p>
          <a:p>
            <a:pPr algn="ctr">
              <a:lnSpc>
                <a:spcPct val="100000"/>
              </a:lnSpc>
            </a:pPr>
            <a:r>
              <a:rPr lang="en-US" sz="6500" b="1" err="1">
                <a:solidFill>
                  <a:srgbClr val="9B2269"/>
                </a:solidFill>
                <a:latin typeface="Noto Serif"/>
                <a:cs typeface="Noto Serif"/>
              </a:rPr>
              <a:t>Versterken</a:t>
            </a:r>
            <a:r>
              <a:rPr lang="en-US" sz="6500" b="1">
                <a:solidFill>
                  <a:srgbClr val="9B2269"/>
                </a:solidFill>
                <a:latin typeface="Noto Serif"/>
                <a:cs typeface="Noto Serif"/>
              </a:rPr>
              <a:t> van je </a:t>
            </a:r>
            <a:r>
              <a:rPr lang="en-US" sz="6500" b="1" err="1">
                <a:solidFill>
                  <a:srgbClr val="9B2269"/>
                </a:solidFill>
                <a:latin typeface="Noto Serif"/>
                <a:cs typeface="Noto Serif"/>
              </a:rPr>
              <a:t>relationele</a:t>
            </a:r>
            <a:r>
              <a:rPr lang="en-US" sz="6500" b="1">
                <a:solidFill>
                  <a:srgbClr val="9B2269"/>
                </a:solidFill>
                <a:latin typeface="Noto Serif"/>
                <a:cs typeface="Noto Serif"/>
              </a:rPr>
              <a:t> </a:t>
            </a:r>
            <a:r>
              <a:rPr lang="en-US" sz="6500" b="1" err="1">
                <a:solidFill>
                  <a:srgbClr val="9B2269"/>
                </a:solidFill>
                <a:latin typeface="Noto Serif"/>
                <a:cs typeface="Noto Serif"/>
              </a:rPr>
              <a:t>effectiviteit</a:t>
            </a:r>
            <a:endParaRPr lang="en-US" sz="6500">
              <a:latin typeface="Noto Serif"/>
              <a:cs typeface="Noto Serif"/>
            </a:endParaRPr>
          </a:p>
          <a:p>
            <a:pPr marL="864235" marR="855344" indent="-635" algn="ctr">
              <a:lnSpc>
                <a:spcPct val="145800"/>
              </a:lnSpc>
              <a:spcBef>
                <a:spcPts val="2460"/>
              </a:spcBef>
            </a:pPr>
            <a:r>
              <a:rPr lang="en-US" sz="1200" spc="-5">
                <a:solidFill>
                  <a:srgbClr val="232323"/>
                </a:solidFill>
                <a:latin typeface="Roboto-Light"/>
                <a:cs typeface="Roboto-Light"/>
              </a:rPr>
              <a:t>Describe the essentials of this chapter.</a:t>
            </a:r>
          </a:p>
          <a:p>
            <a:pPr marL="864235" marR="855344" indent="-635" algn="ctr">
              <a:lnSpc>
                <a:spcPct val="145800"/>
              </a:lnSpc>
              <a:spcBef>
                <a:spcPts val="2460"/>
              </a:spcBef>
            </a:pPr>
            <a:endParaRPr sz="1200">
              <a:latin typeface="Roboto-Light"/>
              <a:cs typeface="Roboto-Light"/>
            </a:endParaRPr>
          </a:p>
        </p:txBody>
      </p:sp>
    </p:spTree>
    <p:extLst>
      <p:ext uri="{BB962C8B-B14F-4D97-AF65-F5344CB8AC3E}">
        <p14:creationId xmlns:p14="http://schemas.microsoft.com/office/powerpoint/2010/main" val="3266756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4828B-EFF1-EE40-D65F-7CC05CCB692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4F5FDBA-A15F-334D-E53B-B63BF454F9B9}"/>
              </a:ext>
            </a:extLst>
          </p:cNvPr>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a:extLst>
              <a:ext uri="{FF2B5EF4-FFF2-40B4-BE49-F238E27FC236}">
                <a16:creationId xmlns:a16="http://schemas.microsoft.com/office/drawing/2014/main" id="{CDC493DD-616A-9532-BC2A-CF6C3286B6A6}"/>
              </a:ext>
            </a:extLst>
          </p:cNvPr>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5</a:t>
            </a:r>
          </a:p>
        </p:txBody>
      </p:sp>
      <p:sp>
        <p:nvSpPr>
          <p:cNvPr id="4" name="object 4">
            <a:extLst>
              <a:ext uri="{FF2B5EF4-FFF2-40B4-BE49-F238E27FC236}">
                <a16:creationId xmlns:a16="http://schemas.microsoft.com/office/drawing/2014/main" id="{E68361D9-5128-820F-3A45-0E36EE89D178}"/>
              </a:ext>
            </a:extLst>
          </p:cNvPr>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6334E982-22E7-8379-387D-7607894E5D01}"/>
              </a:ext>
            </a:extLst>
          </p:cNvPr>
          <p:cNvSpPr/>
          <p:nvPr/>
        </p:nvSpPr>
        <p:spPr>
          <a:xfrm>
            <a:off x="25848" y="7529071"/>
            <a:ext cx="3556510" cy="1691436"/>
          </a:xfrm>
          <a:prstGeom prst="rect">
            <a:avLst/>
          </a:prstGeom>
          <a:blipFill>
            <a:blip r:embed="rId3" cstate="print"/>
            <a:stretch>
              <a:fillRect/>
            </a:stretch>
          </a:blipFill>
        </p:spPr>
        <p:txBody>
          <a:bodyPr wrap="square" lIns="0" tIns="0" rIns="0" bIns="0" rtlCol="0"/>
          <a:lstStyle/>
          <a:p>
            <a:endParaRPr/>
          </a:p>
        </p:txBody>
      </p:sp>
      <p:sp>
        <p:nvSpPr>
          <p:cNvPr id="6" name="object 6">
            <a:extLst>
              <a:ext uri="{FF2B5EF4-FFF2-40B4-BE49-F238E27FC236}">
                <a16:creationId xmlns:a16="http://schemas.microsoft.com/office/drawing/2014/main" id="{0CA1CF43-5793-76B7-19E7-C02CB207A304}"/>
              </a:ext>
            </a:extLst>
          </p:cNvPr>
          <p:cNvSpPr/>
          <p:nvPr/>
        </p:nvSpPr>
        <p:spPr>
          <a:xfrm>
            <a:off x="2676144" y="6761395"/>
            <a:ext cx="5003800" cy="3086100"/>
          </a:xfrm>
          <a:custGeom>
            <a:avLst/>
            <a:gdLst/>
            <a:ahLst/>
            <a:cxnLst/>
            <a:rect l="l" t="t" r="r" b="b"/>
            <a:pathLst>
              <a:path w="5003800" h="3086100">
                <a:moveTo>
                  <a:pt x="0" y="3086100"/>
                </a:moveTo>
                <a:lnTo>
                  <a:pt x="5003800" y="3086100"/>
                </a:lnTo>
                <a:lnTo>
                  <a:pt x="5003800" y="0"/>
                </a:lnTo>
                <a:lnTo>
                  <a:pt x="0" y="0"/>
                </a:lnTo>
                <a:lnTo>
                  <a:pt x="0" y="3086100"/>
                </a:lnTo>
                <a:close/>
              </a:path>
            </a:pathLst>
          </a:custGeom>
          <a:solidFill>
            <a:srgbClr val="B93E6F">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59EEF696-7BEA-97FC-5E1F-B616EF874A06}"/>
              </a:ext>
            </a:extLst>
          </p:cNvPr>
          <p:cNvSpPr txBox="1"/>
          <p:nvPr/>
        </p:nvSpPr>
        <p:spPr>
          <a:xfrm>
            <a:off x="736600" y="1861820"/>
            <a:ext cx="3163570" cy="566822"/>
          </a:xfrm>
          <a:prstGeom prst="rect">
            <a:avLst/>
          </a:prstGeom>
        </p:spPr>
        <p:txBody>
          <a:bodyPr vert="horz" wrap="square" lIns="0" tIns="12700" rIns="0" bIns="0" rtlCol="0">
            <a:spAutoFit/>
          </a:bodyPr>
          <a:lstStyle/>
          <a:p>
            <a:br>
              <a:rPr lang="en-US" sz="1200">
                <a:solidFill>
                  <a:srgbClr val="232323"/>
                </a:solidFill>
                <a:latin typeface="Roboto-Medium"/>
              </a:rPr>
            </a:br>
            <a:br>
              <a:rPr lang="en-US" sz="1200">
                <a:solidFill>
                  <a:srgbClr val="232323"/>
                </a:solidFill>
                <a:latin typeface="Roboto-Medium"/>
              </a:rPr>
            </a:br>
            <a:endParaRPr lang="en-US" sz="1200">
              <a:solidFill>
                <a:srgbClr val="232323"/>
              </a:solidFill>
              <a:latin typeface="Roboto-Medium"/>
            </a:endParaRPr>
          </a:p>
        </p:txBody>
      </p:sp>
      <p:sp>
        <p:nvSpPr>
          <p:cNvPr id="8" name="object 8">
            <a:extLst>
              <a:ext uri="{FF2B5EF4-FFF2-40B4-BE49-F238E27FC236}">
                <a16:creationId xmlns:a16="http://schemas.microsoft.com/office/drawing/2014/main" id="{8B576902-2D70-D714-940E-46C4870905BB}"/>
              </a:ext>
            </a:extLst>
          </p:cNvPr>
          <p:cNvSpPr txBox="1">
            <a:spLocks noGrp="1"/>
          </p:cNvSpPr>
          <p:nvPr>
            <p:ph type="title"/>
          </p:nvPr>
        </p:nvSpPr>
        <p:spPr>
          <a:xfrm>
            <a:off x="673100" y="892137"/>
            <a:ext cx="6362700" cy="3552254"/>
          </a:xfrm>
          <a:prstGeom prst="rect">
            <a:avLst/>
          </a:prstGeom>
        </p:spPr>
        <p:txBody>
          <a:bodyPr vert="horz" wrap="square" lIns="0" tIns="12700" rIns="0" bIns="0" rtlCol="0">
            <a:spAutoFit/>
          </a:bodyPr>
          <a:lstStyle/>
          <a:p>
            <a:pPr marL="12700">
              <a:lnSpc>
                <a:spcPct val="100000"/>
              </a:lnSpc>
              <a:spcBef>
                <a:spcPts val="100"/>
              </a:spcBef>
            </a:pPr>
            <a:r>
              <a:rPr lang="en-US" err="1"/>
              <a:t>Relationeel</a:t>
            </a:r>
            <a:r>
              <a:rPr lang="en-US"/>
              <a:t>:</a:t>
            </a:r>
            <a:br>
              <a:rPr lang="en-US"/>
            </a:br>
            <a:r>
              <a:rPr lang="en-US"/>
              <a:t>Je </a:t>
            </a:r>
            <a:r>
              <a:rPr lang="en-US" err="1"/>
              <a:t>mentale</a:t>
            </a:r>
            <a:r>
              <a:rPr lang="en-US"/>
              <a:t> </a:t>
            </a:r>
            <a:r>
              <a:rPr lang="en-US" err="1"/>
              <a:t>gezondheid</a:t>
            </a:r>
            <a:r>
              <a:rPr lang="en-US"/>
              <a:t> is </a:t>
            </a:r>
            <a:r>
              <a:rPr lang="en-US" err="1"/>
              <a:t>ook</a:t>
            </a:r>
            <a:r>
              <a:rPr lang="en-US"/>
              <a:t> </a:t>
            </a:r>
            <a:r>
              <a:rPr lang="en-US" err="1"/>
              <a:t>gebaseerd</a:t>
            </a:r>
            <a:r>
              <a:rPr lang="en-US"/>
              <a:t> op je </a:t>
            </a:r>
            <a:r>
              <a:rPr lang="en-US" err="1"/>
              <a:t>relaties</a:t>
            </a:r>
            <a:r>
              <a:rPr lang="en-US"/>
              <a:t>. </a:t>
            </a:r>
            <a:endParaRPr/>
          </a:p>
        </p:txBody>
      </p:sp>
      <p:sp>
        <p:nvSpPr>
          <p:cNvPr id="9" name="object 9">
            <a:extLst>
              <a:ext uri="{FF2B5EF4-FFF2-40B4-BE49-F238E27FC236}">
                <a16:creationId xmlns:a16="http://schemas.microsoft.com/office/drawing/2014/main" id="{9D1ED212-CF72-7CBC-E5A8-63DCF0CA6FC5}"/>
              </a:ext>
            </a:extLst>
          </p:cNvPr>
          <p:cNvSpPr txBox="1"/>
          <p:nvPr/>
        </p:nvSpPr>
        <p:spPr>
          <a:xfrm>
            <a:off x="736600" y="636656"/>
            <a:ext cx="1454404" cy="228268"/>
          </a:xfrm>
          <a:prstGeom prst="rect">
            <a:avLst/>
          </a:prstGeom>
        </p:spPr>
        <p:txBody>
          <a:bodyPr vert="horz" wrap="square" lIns="0" tIns="12700" rIns="0" bIns="0" rtlCol="0">
            <a:spAutoFit/>
          </a:bodyPr>
          <a:lstStyle/>
          <a:p>
            <a:pPr marL="12700">
              <a:lnSpc>
                <a:spcPct val="100000"/>
              </a:lnSpc>
              <a:spcBef>
                <a:spcPts val="100"/>
              </a:spcBef>
            </a:pPr>
            <a:r>
              <a:rPr lang="en-US" sz="1400" spc="105">
                <a:solidFill>
                  <a:srgbClr val="232323"/>
                </a:solidFill>
                <a:latin typeface="Roboto-Medium"/>
                <a:cs typeface="Roboto-Medium"/>
              </a:rPr>
              <a:t>Intro Page</a:t>
            </a:r>
            <a:endParaRPr sz="1400">
              <a:latin typeface="Roboto-Medium"/>
              <a:cs typeface="Roboto-Medium"/>
            </a:endParaRPr>
          </a:p>
        </p:txBody>
      </p:sp>
      <p:sp>
        <p:nvSpPr>
          <p:cNvPr id="11" name="object 11">
            <a:extLst>
              <a:ext uri="{FF2B5EF4-FFF2-40B4-BE49-F238E27FC236}">
                <a16:creationId xmlns:a16="http://schemas.microsoft.com/office/drawing/2014/main" id="{AF102C9A-7113-FA5D-CB82-CCE76E7839F9}"/>
              </a:ext>
            </a:extLst>
          </p:cNvPr>
          <p:cNvSpPr/>
          <p:nvPr/>
        </p:nvSpPr>
        <p:spPr>
          <a:xfrm>
            <a:off x="2394711" y="7108443"/>
            <a:ext cx="5377688" cy="2949956"/>
          </a:xfrm>
          <a:prstGeom prst="rect">
            <a:avLst/>
          </a:prstGeom>
          <a:blipFill>
            <a:blip r:embed="rId4" cstate="print"/>
            <a:stretch>
              <a:fillRect/>
            </a:stretch>
          </a:blipFill>
        </p:spPr>
        <p:txBody>
          <a:bodyPr wrap="square" lIns="0" tIns="0" rIns="0" bIns="0" rtlCol="0"/>
          <a:lstStyle/>
          <a:p>
            <a:endParaRPr/>
          </a:p>
        </p:txBody>
      </p:sp>
      <p:sp>
        <p:nvSpPr>
          <p:cNvPr id="12" name="object 12">
            <a:extLst>
              <a:ext uri="{FF2B5EF4-FFF2-40B4-BE49-F238E27FC236}">
                <a16:creationId xmlns:a16="http://schemas.microsoft.com/office/drawing/2014/main" id="{C05E17F8-C495-34DA-672C-8B8BE4F4EFDB}"/>
              </a:ext>
            </a:extLst>
          </p:cNvPr>
          <p:cNvSpPr/>
          <p:nvPr/>
        </p:nvSpPr>
        <p:spPr>
          <a:xfrm>
            <a:off x="2127504" y="7239507"/>
            <a:ext cx="548640" cy="548640"/>
          </a:xfrm>
          <a:custGeom>
            <a:avLst/>
            <a:gdLst/>
            <a:ahLst/>
            <a:cxnLst/>
            <a:rect l="l" t="t" r="r" b="b"/>
            <a:pathLst>
              <a:path w="548639" h="548640">
                <a:moveTo>
                  <a:pt x="274319" y="548640"/>
                </a:moveTo>
                <a:lnTo>
                  <a:pt x="323628" y="544220"/>
                </a:lnTo>
                <a:lnTo>
                  <a:pt x="370037" y="531477"/>
                </a:lnTo>
                <a:lnTo>
                  <a:pt x="412772" y="511186"/>
                </a:lnTo>
                <a:lnTo>
                  <a:pt x="451059" y="484121"/>
                </a:lnTo>
                <a:lnTo>
                  <a:pt x="484121" y="451059"/>
                </a:lnTo>
                <a:lnTo>
                  <a:pt x="511186" y="412772"/>
                </a:lnTo>
                <a:lnTo>
                  <a:pt x="531477" y="370037"/>
                </a:lnTo>
                <a:lnTo>
                  <a:pt x="544220" y="323628"/>
                </a:lnTo>
                <a:lnTo>
                  <a:pt x="548640" y="274320"/>
                </a:lnTo>
                <a:lnTo>
                  <a:pt x="544220" y="225011"/>
                </a:lnTo>
                <a:lnTo>
                  <a:pt x="531477" y="178602"/>
                </a:lnTo>
                <a:lnTo>
                  <a:pt x="511186" y="135867"/>
                </a:lnTo>
                <a:lnTo>
                  <a:pt x="484121" y="97580"/>
                </a:lnTo>
                <a:lnTo>
                  <a:pt x="451059" y="64518"/>
                </a:lnTo>
                <a:lnTo>
                  <a:pt x="412772" y="37453"/>
                </a:lnTo>
                <a:lnTo>
                  <a:pt x="370037" y="17162"/>
                </a:lnTo>
                <a:lnTo>
                  <a:pt x="323628" y="4419"/>
                </a:lnTo>
                <a:lnTo>
                  <a:pt x="274319" y="0"/>
                </a:lnTo>
                <a:lnTo>
                  <a:pt x="225011" y="4419"/>
                </a:lnTo>
                <a:lnTo>
                  <a:pt x="178602" y="17162"/>
                </a:lnTo>
                <a:lnTo>
                  <a:pt x="135867" y="37453"/>
                </a:lnTo>
                <a:lnTo>
                  <a:pt x="97580" y="64518"/>
                </a:lnTo>
                <a:lnTo>
                  <a:pt x="64518" y="97580"/>
                </a:lnTo>
                <a:lnTo>
                  <a:pt x="37453" y="135867"/>
                </a:lnTo>
                <a:lnTo>
                  <a:pt x="17162" y="178602"/>
                </a:lnTo>
                <a:lnTo>
                  <a:pt x="4419" y="225011"/>
                </a:lnTo>
                <a:lnTo>
                  <a:pt x="0" y="274320"/>
                </a:lnTo>
                <a:lnTo>
                  <a:pt x="4419" y="323628"/>
                </a:lnTo>
                <a:lnTo>
                  <a:pt x="17162" y="370037"/>
                </a:lnTo>
                <a:lnTo>
                  <a:pt x="37453" y="412772"/>
                </a:lnTo>
                <a:lnTo>
                  <a:pt x="64518" y="451059"/>
                </a:lnTo>
                <a:lnTo>
                  <a:pt x="97580" y="484121"/>
                </a:lnTo>
                <a:lnTo>
                  <a:pt x="135867" y="511186"/>
                </a:lnTo>
                <a:lnTo>
                  <a:pt x="178602" y="531477"/>
                </a:lnTo>
                <a:lnTo>
                  <a:pt x="225011" y="544220"/>
                </a:lnTo>
                <a:lnTo>
                  <a:pt x="274319" y="548640"/>
                </a:lnTo>
                <a:close/>
              </a:path>
            </a:pathLst>
          </a:custGeom>
          <a:ln w="38100">
            <a:solidFill>
              <a:srgbClr val="46ABBC"/>
            </a:solidFill>
          </a:ln>
        </p:spPr>
        <p:txBody>
          <a:bodyPr wrap="square" lIns="0" tIns="0" rIns="0" bIns="0" rtlCol="0"/>
          <a:lstStyle/>
          <a:p>
            <a:endParaRPr/>
          </a:p>
        </p:txBody>
      </p:sp>
      <p:sp>
        <p:nvSpPr>
          <p:cNvPr id="13" name="object 13">
            <a:extLst>
              <a:ext uri="{FF2B5EF4-FFF2-40B4-BE49-F238E27FC236}">
                <a16:creationId xmlns:a16="http://schemas.microsoft.com/office/drawing/2014/main" id="{51B6E170-E742-2660-FB2F-A5DB4F68A2C5}"/>
              </a:ext>
            </a:extLst>
          </p:cNvPr>
          <p:cNvSpPr/>
          <p:nvPr/>
        </p:nvSpPr>
        <p:spPr>
          <a:xfrm>
            <a:off x="1743458" y="7239513"/>
            <a:ext cx="234899" cy="234899"/>
          </a:xfrm>
          <a:prstGeom prst="rect">
            <a:avLst/>
          </a:prstGeom>
          <a:blipFill>
            <a:blip r:embed="rId5" cstate="print"/>
            <a:stretch>
              <a:fillRect/>
            </a:stretch>
          </a:blipFill>
        </p:spPr>
        <p:txBody>
          <a:bodyPr wrap="square" lIns="0" tIns="0" rIns="0" bIns="0" rtlCol="0"/>
          <a:lstStyle/>
          <a:p>
            <a:endParaRPr/>
          </a:p>
        </p:txBody>
      </p:sp>
      <p:sp>
        <p:nvSpPr>
          <p:cNvPr id="14" name="Rechthoek 13">
            <a:extLst>
              <a:ext uri="{FF2B5EF4-FFF2-40B4-BE49-F238E27FC236}">
                <a16:creationId xmlns:a16="http://schemas.microsoft.com/office/drawing/2014/main" id="{2E2796CA-80F6-1E3B-DA93-AA0E414307F6}"/>
              </a:ext>
            </a:extLst>
          </p:cNvPr>
          <p:cNvSpPr/>
          <p:nvPr/>
        </p:nvSpPr>
        <p:spPr>
          <a:xfrm>
            <a:off x="521742" y="4191000"/>
            <a:ext cx="6413500" cy="8556188"/>
          </a:xfrm>
          <a:prstGeom prst="rect">
            <a:avLst/>
          </a:prstGeom>
        </p:spPr>
        <p:txBody>
          <a:bodyPr wrap="square">
            <a:spAutoFit/>
          </a:bodyPr>
          <a:lstStyle/>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Volgens de Transactionele Analyse (TA) is een transactie een doelgerichte interactie.</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Hiermee wordt bedoeld dat je doelgericht een egopositie bij een ander aan kan spreken. </a:t>
            </a:r>
          </a:p>
          <a:p>
            <a:pPr>
              <a:spcAft>
                <a:spcPts val="0"/>
              </a:spcAft>
            </a:pPr>
            <a:r>
              <a:rPr lang="nl-NL" sz="2200" err="1">
                <a:latin typeface="Calibri" panose="020F0502020204030204" pitchFamily="34" charset="0"/>
                <a:ea typeface="Times New Roman" panose="02020603050405020304" pitchFamily="18" charset="0"/>
                <a:cs typeface="Calibri" panose="020F0502020204030204" pitchFamily="34" charset="0"/>
              </a:rPr>
              <a:t>lalatie</a:t>
            </a:r>
            <a:r>
              <a:rPr lang="nl-NL" sz="2200">
                <a:latin typeface="Calibri" panose="020F0502020204030204" pitchFamily="34" charset="0"/>
                <a:ea typeface="Times New Roman" panose="02020603050405020304" pitchFamily="18" charset="0"/>
                <a:cs typeface="Calibri" panose="020F0502020204030204" pitchFamily="34" charset="0"/>
              </a:rPr>
              <a:t>. tie bent mentaal gezond als je:</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om gaat vanuit je Kind(K) </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2. Logisch kan denken vanuit je Volwassene</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3. Handelt vanuit een zorgende en begrenzende Ouder.</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4. Als je in staat bent deze 3 mentale functies met elkaar te integreren en af te stemmen op de huidige realiteit. </a:t>
            </a: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Het mentor online programma is bedoeld voor werknemers die dreigen uit te vallen of uitgevallen zijn met mentale (energetische klachten) met als voordeel: </a:t>
            </a:r>
          </a:p>
          <a:p>
            <a:pPr marL="342900" lvl="0" indent="-342900">
              <a:spcAft>
                <a:spcPts val="0"/>
              </a:spcAft>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Je bent snel geholpen</a:t>
            </a:r>
          </a:p>
          <a:p>
            <a:pPr marL="342900" lvl="0" indent="-342900">
              <a:spcAft>
                <a:spcPts val="0"/>
              </a:spcAft>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Online betekent geen reistijd en geen reiskosten </a:t>
            </a:r>
          </a:p>
          <a:p>
            <a:pPr marL="342900" indent="-342900">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Thuis is emotioneel gezien vaak veiliger dan op een kantoor komen.</a:t>
            </a:r>
          </a:p>
          <a:p>
            <a:pPr marL="342900" indent="-342900">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Je verwijst niet naar een anonieme organisatie maar naar een individu.</a:t>
            </a:r>
          </a:p>
          <a:p>
            <a:pPr marL="342900" indent="-342900">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Je kunt 24/7 je berichten sturen en krijgt iedere werkdag antwoord.</a:t>
            </a:r>
          </a:p>
          <a:p>
            <a:pPr lvl="0">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a:t>
            </a:r>
          </a:p>
        </p:txBody>
      </p:sp>
    </p:spTree>
    <p:extLst>
      <p:ext uri="{BB962C8B-B14F-4D97-AF65-F5344CB8AC3E}">
        <p14:creationId xmlns:p14="http://schemas.microsoft.com/office/powerpoint/2010/main" val="1217624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69777-CDFB-081A-2301-90E5C72409C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0E24E89-E070-E0BD-8055-B84013284C16}"/>
              </a:ext>
            </a:extLst>
          </p:cNvPr>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a:extLst>
              <a:ext uri="{FF2B5EF4-FFF2-40B4-BE49-F238E27FC236}">
                <a16:creationId xmlns:a16="http://schemas.microsoft.com/office/drawing/2014/main" id="{94CF0E62-FC71-B05D-F50E-8201E8C9163C}"/>
              </a:ext>
            </a:extLst>
          </p:cNvPr>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5</a:t>
            </a:r>
          </a:p>
        </p:txBody>
      </p:sp>
      <p:sp>
        <p:nvSpPr>
          <p:cNvPr id="4" name="object 4">
            <a:extLst>
              <a:ext uri="{FF2B5EF4-FFF2-40B4-BE49-F238E27FC236}">
                <a16:creationId xmlns:a16="http://schemas.microsoft.com/office/drawing/2014/main" id="{9289E011-19CE-FBEA-56A9-4071F9A31039}"/>
              </a:ext>
            </a:extLst>
          </p:cNvPr>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784C3DAD-2A83-5166-4274-AF0BEB8F7A2E}"/>
              </a:ext>
            </a:extLst>
          </p:cNvPr>
          <p:cNvSpPr/>
          <p:nvPr/>
        </p:nvSpPr>
        <p:spPr>
          <a:xfrm>
            <a:off x="25848" y="7529071"/>
            <a:ext cx="3556510" cy="1691436"/>
          </a:xfrm>
          <a:prstGeom prst="rect">
            <a:avLst/>
          </a:prstGeom>
          <a:blipFill>
            <a:blip r:embed="rId3" cstate="print"/>
            <a:stretch>
              <a:fillRect/>
            </a:stretch>
          </a:blipFill>
        </p:spPr>
        <p:txBody>
          <a:bodyPr wrap="square" lIns="0" tIns="0" rIns="0" bIns="0" rtlCol="0"/>
          <a:lstStyle/>
          <a:p>
            <a:endParaRPr/>
          </a:p>
        </p:txBody>
      </p:sp>
      <p:sp>
        <p:nvSpPr>
          <p:cNvPr id="6" name="object 6">
            <a:extLst>
              <a:ext uri="{FF2B5EF4-FFF2-40B4-BE49-F238E27FC236}">
                <a16:creationId xmlns:a16="http://schemas.microsoft.com/office/drawing/2014/main" id="{A338ED0E-3685-8CDB-AFB9-7F3C66585FFC}"/>
              </a:ext>
            </a:extLst>
          </p:cNvPr>
          <p:cNvSpPr/>
          <p:nvPr/>
        </p:nvSpPr>
        <p:spPr>
          <a:xfrm>
            <a:off x="2676144" y="6761395"/>
            <a:ext cx="5003800" cy="3086100"/>
          </a:xfrm>
          <a:custGeom>
            <a:avLst/>
            <a:gdLst/>
            <a:ahLst/>
            <a:cxnLst/>
            <a:rect l="l" t="t" r="r" b="b"/>
            <a:pathLst>
              <a:path w="5003800" h="3086100">
                <a:moveTo>
                  <a:pt x="0" y="3086100"/>
                </a:moveTo>
                <a:lnTo>
                  <a:pt x="5003800" y="3086100"/>
                </a:lnTo>
                <a:lnTo>
                  <a:pt x="5003800" y="0"/>
                </a:lnTo>
                <a:lnTo>
                  <a:pt x="0" y="0"/>
                </a:lnTo>
                <a:lnTo>
                  <a:pt x="0" y="3086100"/>
                </a:lnTo>
                <a:close/>
              </a:path>
            </a:pathLst>
          </a:custGeom>
          <a:solidFill>
            <a:srgbClr val="B93E6F">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4FBBD0C1-4FED-6455-B803-029F3DE46070}"/>
              </a:ext>
            </a:extLst>
          </p:cNvPr>
          <p:cNvSpPr txBox="1"/>
          <p:nvPr/>
        </p:nvSpPr>
        <p:spPr>
          <a:xfrm>
            <a:off x="736600" y="1861820"/>
            <a:ext cx="3163570" cy="566822"/>
          </a:xfrm>
          <a:prstGeom prst="rect">
            <a:avLst/>
          </a:prstGeom>
        </p:spPr>
        <p:txBody>
          <a:bodyPr vert="horz" wrap="square" lIns="0" tIns="12700" rIns="0" bIns="0" rtlCol="0">
            <a:spAutoFit/>
          </a:bodyPr>
          <a:lstStyle/>
          <a:p>
            <a:br>
              <a:rPr lang="en-US" sz="1200">
                <a:solidFill>
                  <a:srgbClr val="232323"/>
                </a:solidFill>
                <a:latin typeface="Roboto-Medium"/>
              </a:rPr>
            </a:br>
            <a:br>
              <a:rPr lang="en-US" sz="1200">
                <a:solidFill>
                  <a:srgbClr val="232323"/>
                </a:solidFill>
                <a:latin typeface="Roboto-Medium"/>
              </a:rPr>
            </a:br>
            <a:endParaRPr lang="en-US" sz="1200">
              <a:solidFill>
                <a:srgbClr val="232323"/>
              </a:solidFill>
              <a:latin typeface="Roboto-Medium"/>
            </a:endParaRPr>
          </a:p>
        </p:txBody>
      </p:sp>
      <p:sp>
        <p:nvSpPr>
          <p:cNvPr id="8" name="object 8">
            <a:extLst>
              <a:ext uri="{FF2B5EF4-FFF2-40B4-BE49-F238E27FC236}">
                <a16:creationId xmlns:a16="http://schemas.microsoft.com/office/drawing/2014/main" id="{83D100CA-3EF0-322F-D0B7-11AF944B37C8}"/>
              </a:ext>
            </a:extLst>
          </p:cNvPr>
          <p:cNvSpPr txBox="1">
            <a:spLocks noGrp="1"/>
          </p:cNvSpPr>
          <p:nvPr>
            <p:ph type="title"/>
          </p:nvPr>
        </p:nvSpPr>
        <p:spPr>
          <a:xfrm>
            <a:off x="673100" y="892137"/>
            <a:ext cx="6362700" cy="2136482"/>
          </a:xfrm>
          <a:prstGeom prst="rect">
            <a:avLst/>
          </a:prstGeom>
        </p:spPr>
        <p:txBody>
          <a:bodyPr vert="horz" wrap="square" lIns="0" tIns="12700" rIns="0" bIns="0" rtlCol="0">
            <a:spAutoFit/>
          </a:bodyPr>
          <a:lstStyle/>
          <a:p>
            <a:pPr marL="12700">
              <a:lnSpc>
                <a:spcPct val="100000"/>
              </a:lnSpc>
              <a:spcBef>
                <a:spcPts val="100"/>
              </a:spcBef>
            </a:pPr>
            <a:r>
              <a:rPr lang="en-US"/>
              <a:t>Hoe </a:t>
            </a:r>
            <a:r>
              <a:rPr lang="en-US" err="1"/>
              <a:t>versterk</a:t>
            </a:r>
            <a:r>
              <a:rPr lang="en-US"/>
              <a:t> je </a:t>
            </a:r>
            <a:r>
              <a:rPr lang="en-US" err="1"/>
              <a:t>je</a:t>
            </a:r>
            <a:r>
              <a:rPr lang="en-US"/>
              <a:t> </a:t>
            </a:r>
            <a:r>
              <a:rPr lang="en-US" err="1"/>
              <a:t>relationele</a:t>
            </a:r>
            <a:r>
              <a:rPr lang="en-US"/>
              <a:t> </a:t>
            </a:r>
            <a:r>
              <a:rPr lang="en-US" err="1"/>
              <a:t>effectiviteit</a:t>
            </a:r>
            <a:r>
              <a:rPr lang="en-US"/>
              <a:t>?  </a:t>
            </a:r>
            <a:endParaRPr/>
          </a:p>
        </p:txBody>
      </p:sp>
      <p:sp>
        <p:nvSpPr>
          <p:cNvPr id="9" name="object 9">
            <a:extLst>
              <a:ext uri="{FF2B5EF4-FFF2-40B4-BE49-F238E27FC236}">
                <a16:creationId xmlns:a16="http://schemas.microsoft.com/office/drawing/2014/main" id="{AC1F488B-0545-4DE1-D353-A344D58672A5}"/>
              </a:ext>
            </a:extLst>
          </p:cNvPr>
          <p:cNvSpPr txBox="1"/>
          <p:nvPr/>
        </p:nvSpPr>
        <p:spPr>
          <a:xfrm>
            <a:off x="736600" y="636656"/>
            <a:ext cx="1454404" cy="228268"/>
          </a:xfrm>
          <a:prstGeom prst="rect">
            <a:avLst/>
          </a:prstGeom>
        </p:spPr>
        <p:txBody>
          <a:bodyPr vert="horz" wrap="square" lIns="0" tIns="12700" rIns="0" bIns="0" rtlCol="0">
            <a:spAutoFit/>
          </a:bodyPr>
          <a:lstStyle/>
          <a:p>
            <a:pPr marL="12700">
              <a:lnSpc>
                <a:spcPct val="100000"/>
              </a:lnSpc>
              <a:spcBef>
                <a:spcPts val="100"/>
              </a:spcBef>
            </a:pPr>
            <a:r>
              <a:rPr lang="en-US" sz="1400" spc="105">
                <a:solidFill>
                  <a:srgbClr val="232323"/>
                </a:solidFill>
                <a:latin typeface="Roboto-Medium"/>
                <a:cs typeface="Roboto-Medium"/>
              </a:rPr>
              <a:t>Intro Page</a:t>
            </a:r>
            <a:endParaRPr sz="1400">
              <a:latin typeface="Roboto-Medium"/>
              <a:cs typeface="Roboto-Medium"/>
            </a:endParaRPr>
          </a:p>
        </p:txBody>
      </p:sp>
      <p:sp>
        <p:nvSpPr>
          <p:cNvPr id="12" name="object 12">
            <a:extLst>
              <a:ext uri="{FF2B5EF4-FFF2-40B4-BE49-F238E27FC236}">
                <a16:creationId xmlns:a16="http://schemas.microsoft.com/office/drawing/2014/main" id="{802EDEFE-B480-CE0F-FDAF-6D298657383B}"/>
              </a:ext>
            </a:extLst>
          </p:cNvPr>
          <p:cNvSpPr/>
          <p:nvPr/>
        </p:nvSpPr>
        <p:spPr>
          <a:xfrm>
            <a:off x="2127504" y="7239507"/>
            <a:ext cx="548640" cy="548640"/>
          </a:xfrm>
          <a:custGeom>
            <a:avLst/>
            <a:gdLst/>
            <a:ahLst/>
            <a:cxnLst/>
            <a:rect l="l" t="t" r="r" b="b"/>
            <a:pathLst>
              <a:path w="548639" h="548640">
                <a:moveTo>
                  <a:pt x="274319" y="548640"/>
                </a:moveTo>
                <a:lnTo>
                  <a:pt x="323628" y="544220"/>
                </a:lnTo>
                <a:lnTo>
                  <a:pt x="370037" y="531477"/>
                </a:lnTo>
                <a:lnTo>
                  <a:pt x="412772" y="511186"/>
                </a:lnTo>
                <a:lnTo>
                  <a:pt x="451059" y="484121"/>
                </a:lnTo>
                <a:lnTo>
                  <a:pt x="484121" y="451059"/>
                </a:lnTo>
                <a:lnTo>
                  <a:pt x="511186" y="412772"/>
                </a:lnTo>
                <a:lnTo>
                  <a:pt x="531477" y="370037"/>
                </a:lnTo>
                <a:lnTo>
                  <a:pt x="544220" y="323628"/>
                </a:lnTo>
                <a:lnTo>
                  <a:pt x="548640" y="274320"/>
                </a:lnTo>
                <a:lnTo>
                  <a:pt x="544220" y="225011"/>
                </a:lnTo>
                <a:lnTo>
                  <a:pt x="531477" y="178602"/>
                </a:lnTo>
                <a:lnTo>
                  <a:pt x="511186" y="135867"/>
                </a:lnTo>
                <a:lnTo>
                  <a:pt x="484121" y="97580"/>
                </a:lnTo>
                <a:lnTo>
                  <a:pt x="451059" y="64518"/>
                </a:lnTo>
                <a:lnTo>
                  <a:pt x="412772" y="37453"/>
                </a:lnTo>
                <a:lnTo>
                  <a:pt x="370037" y="17162"/>
                </a:lnTo>
                <a:lnTo>
                  <a:pt x="323628" y="4419"/>
                </a:lnTo>
                <a:lnTo>
                  <a:pt x="274319" y="0"/>
                </a:lnTo>
                <a:lnTo>
                  <a:pt x="225011" y="4419"/>
                </a:lnTo>
                <a:lnTo>
                  <a:pt x="178602" y="17162"/>
                </a:lnTo>
                <a:lnTo>
                  <a:pt x="135867" y="37453"/>
                </a:lnTo>
                <a:lnTo>
                  <a:pt x="97580" y="64518"/>
                </a:lnTo>
                <a:lnTo>
                  <a:pt x="64518" y="97580"/>
                </a:lnTo>
                <a:lnTo>
                  <a:pt x="37453" y="135867"/>
                </a:lnTo>
                <a:lnTo>
                  <a:pt x="17162" y="178602"/>
                </a:lnTo>
                <a:lnTo>
                  <a:pt x="4419" y="225011"/>
                </a:lnTo>
                <a:lnTo>
                  <a:pt x="0" y="274320"/>
                </a:lnTo>
                <a:lnTo>
                  <a:pt x="4419" y="323628"/>
                </a:lnTo>
                <a:lnTo>
                  <a:pt x="17162" y="370037"/>
                </a:lnTo>
                <a:lnTo>
                  <a:pt x="37453" y="412772"/>
                </a:lnTo>
                <a:lnTo>
                  <a:pt x="64518" y="451059"/>
                </a:lnTo>
                <a:lnTo>
                  <a:pt x="97580" y="484121"/>
                </a:lnTo>
                <a:lnTo>
                  <a:pt x="135867" y="511186"/>
                </a:lnTo>
                <a:lnTo>
                  <a:pt x="178602" y="531477"/>
                </a:lnTo>
                <a:lnTo>
                  <a:pt x="225011" y="544220"/>
                </a:lnTo>
                <a:lnTo>
                  <a:pt x="274319" y="548640"/>
                </a:lnTo>
                <a:close/>
              </a:path>
            </a:pathLst>
          </a:custGeom>
          <a:ln w="38100">
            <a:solidFill>
              <a:srgbClr val="46ABBC"/>
            </a:solidFill>
          </a:ln>
        </p:spPr>
        <p:txBody>
          <a:bodyPr wrap="square" lIns="0" tIns="0" rIns="0" bIns="0" rtlCol="0"/>
          <a:lstStyle/>
          <a:p>
            <a:endParaRPr/>
          </a:p>
        </p:txBody>
      </p:sp>
      <p:sp>
        <p:nvSpPr>
          <p:cNvPr id="13" name="object 13">
            <a:extLst>
              <a:ext uri="{FF2B5EF4-FFF2-40B4-BE49-F238E27FC236}">
                <a16:creationId xmlns:a16="http://schemas.microsoft.com/office/drawing/2014/main" id="{0C16041F-8529-0720-B5A0-2AC039E0A95D}"/>
              </a:ext>
            </a:extLst>
          </p:cNvPr>
          <p:cNvSpPr/>
          <p:nvPr/>
        </p:nvSpPr>
        <p:spPr>
          <a:xfrm>
            <a:off x="1743458" y="7239513"/>
            <a:ext cx="234899" cy="234899"/>
          </a:xfrm>
          <a:prstGeom prst="rect">
            <a:avLst/>
          </a:prstGeom>
          <a:blipFill>
            <a:blip r:embed="rId4" cstate="print"/>
            <a:stretch>
              <a:fillRect/>
            </a:stretch>
          </a:blipFill>
        </p:spPr>
        <p:txBody>
          <a:bodyPr wrap="square" lIns="0" tIns="0" rIns="0" bIns="0" rtlCol="0"/>
          <a:lstStyle/>
          <a:p>
            <a:endParaRPr/>
          </a:p>
        </p:txBody>
      </p:sp>
      <p:sp>
        <p:nvSpPr>
          <p:cNvPr id="14" name="Rechthoek 13">
            <a:extLst>
              <a:ext uri="{FF2B5EF4-FFF2-40B4-BE49-F238E27FC236}">
                <a16:creationId xmlns:a16="http://schemas.microsoft.com/office/drawing/2014/main" id="{79DA3F29-AF2A-49F1-5BF6-2A392A92ACDA}"/>
              </a:ext>
            </a:extLst>
          </p:cNvPr>
          <p:cNvSpPr/>
          <p:nvPr/>
        </p:nvSpPr>
        <p:spPr>
          <a:xfrm>
            <a:off x="736600" y="3235733"/>
            <a:ext cx="6413500" cy="5170646"/>
          </a:xfrm>
          <a:prstGeom prst="rect">
            <a:avLst/>
          </a:prstGeom>
        </p:spPr>
        <p:txBody>
          <a:bodyPr wrap="square">
            <a:spAutoFit/>
          </a:bodyPr>
          <a:lstStyle/>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Een krachtig middel is om samen de coachmatrix in te vullen als je het eens wil worden over de inhoud. Dit is een effectief middel als het gaat om mediation. </a:t>
            </a: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Je vult de matrix in met 1 pen of met ieder een eigen pen. Net wat de bedoeling is: ga je samen verder (1 pen) of ga je uit elkaar (ieder een pen). </a:t>
            </a: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De relationele effectiviteit versterk je ook met </a:t>
            </a:r>
          </a:p>
          <a:p>
            <a:pPr marL="457200" indent="-457200">
              <a:spcAft>
                <a:spcPts val="0"/>
              </a:spcAft>
              <a:buAutoNum type="arabicPeriod"/>
            </a:pPr>
            <a:r>
              <a:rPr lang="nl-NL" sz="2200">
                <a:latin typeface="Calibri" panose="020F0502020204030204" pitchFamily="34" charset="0"/>
                <a:ea typeface="Times New Roman" panose="02020603050405020304" pitchFamily="18" charset="0"/>
                <a:cs typeface="Calibri" panose="020F0502020204030204" pitchFamily="34" charset="0"/>
              </a:rPr>
              <a:t>De schakelbak</a:t>
            </a:r>
          </a:p>
          <a:p>
            <a:pPr marL="457200" indent="-457200">
              <a:spcAft>
                <a:spcPts val="0"/>
              </a:spcAft>
              <a:buAutoNum type="arabicPeriod"/>
            </a:pPr>
            <a:r>
              <a:rPr lang="nl-NL" sz="2200">
                <a:latin typeface="Calibri" panose="020F0502020204030204" pitchFamily="34" charset="0"/>
                <a:ea typeface="Times New Roman" panose="02020603050405020304" pitchFamily="18" charset="0"/>
                <a:cs typeface="Calibri" panose="020F0502020204030204" pitchFamily="34" charset="0"/>
              </a:rPr>
              <a:t>Het HEMA model</a:t>
            </a:r>
          </a:p>
          <a:p>
            <a:pPr marL="457200" indent="-457200">
              <a:spcAft>
                <a:spcPts val="0"/>
              </a:spcAft>
              <a:buAutoNum type="arabicPeriod"/>
            </a:pPr>
            <a:r>
              <a:rPr lang="nl-NL" sz="2200" err="1">
                <a:latin typeface="Calibri" panose="020F0502020204030204" pitchFamily="34" charset="0"/>
                <a:ea typeface="Times New Roman" panose="02020603050405020304" pitchFamily="18" charset="0"/>
                <a:cs typeface="Calibri" panose="020F0502020204030204" pitchFamily="34" charset="0"/>
              </a:rPr>
              <a:t>Parallele</a:t>
            </a:r>
            <a:r>
              <a:rPr lang="nl-NL" sz="2200">
                <a:latin typeface="Calibri" panose="020F0502020204030204" pitchFamily="34" charset="0"/>
                <a:ea typeface="Times New Roman" panose="02020603050405020304" pitchFamily="18" charset="0"/>
                <a:cs typeface="Calibri" panose="020F0502020204030204" pitchFamily="34" charset="0"/>
              </a:rPr>
              <a:t> transacties</a:t>
            </a:r>
          </a:p>
          <a:p>
            <a:pPr marL="457200" indent="-457200">
              <a:spcAft>
                <a:spcPts val="0"/>
              </a:spcAft>
              <a:buAutoNum type="arabicPeriod"/>
            </a:pPr>
            <a:r>
              <a:rPr lang="nl-NL" sz="2200">
                <a:latin typeface="Calibri" panose="020F0502020204030204" pitchFamily="34" charset="0"/>
                <a:ea typeface="Times New Roman" panose="02020603050405020304" pitchFamily="18" charset="0"/>
                <a:cs typeface="Calibri" panose="020F0502020204030204" pitchFamily="34" charset="0"/>
              </a:rPr>
              <a:t>Effectieve kruistransacties</a:t>
            </a:r>
          </a:p>
          <a:p>
            <a:pPr marL="457200" indent="-457200">
              <a:spcAft>
                <a:spcPts val="0"/>
              </a:spcAft>
              <a:buAutoNum type="arabicPeriod"/>
            </a:pPr>
            <a:r>
              <a:rPr lang="nl-NL" sz="2200">
                <a:latin typeface="Calibri" panose="020F0502020204030204" pitchFamily="34" charset="0"/>
                <a:ea typeface="Times New Roman" panose="02020603050405020304" pitchFamily="18" charset="0"/>
                <a:cs typeface="Calibri" panose="020F0502020204030204" pitchFamily="34" charset="0"/>
              </a:rPr>
              <a:t>Van dramadriehoek naar winnaarsdriehoek</a:t>
            </a: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743400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A697E-A0BB-6F90-01A3-C9CAB6D699D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08AFD70-8F0F-B458-E021-81E4BA1BE3AF}"/>
              </a:ext>
            </a:extLst>
          </p:cNvPr>
          <p:cNvSpPr txBox="1"/>
          <p:nvPr/>
        </p:nvSpPr>
        <p:spPr>
          <a:xfrm>
            <a:off x="7307429" y="9622231"/>
            <a:ext cx="84455" cy="147320"/>
          </a:xfrm>
          <a:prstGeom prst="rect">
            <a:avLst/>
          </a:prstGeom>
        </p:spPr>
        <p:txBody>
          <a:bodyPr vert="horz" wrap="square" lIns="0" tIns="12700" rIns="0" bIns="0" rtlCol="0">
            <a:spAutoFit/>
          </a:bodyPr>
          <a:lstStyle/>
          <a:p>
            <a:pPr marL="12700">
              <a:lnSpc>
                <a:spcPct val="100000"/>
              </a:lnSpc>
              <a:spcBef>
                <a:spcPts val="100"/>
              </a:spcBef>
            </a:pPr>
            <a:r>
              <a:rPr sz="800">
                <a:latin typeface="Avenir Next"/>
                <a:cs typeface="Avenir Next"/>
              </a:rPr>
              <a:t>4</a:t>
            </a:r>
          </a:p>
        </p:txBody>
      </p:sp>
      <p:sp>
        <p:nvSpPr>
          <p:cNvPr id="3" name="object 3">
            <a:extLst>
              <a:ext uri="{FF2B5EF4-FFF2-40B4-BE49-F238E27FC236}">
                <a16:creationId xmlns:a16="http://schemas.microsoft.com/office/drawing/2014/main" id="{17D5F6DC-4A3D-734A-183D-52CD3FCDB350}"/>
              </a:ext>
            </a:extLst>
          </p:cNvPr>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4" name="object 4">
            <a:extLst>
              <a:ext uri="{FF2B5EF4-FFF2-40B4-BE49-F238E27FC236}">
                <a16:creationId xmlns:a16="http://schemas.microsoft.com/office/drawing/2014/main" id="{E875ABF1-3F4B-F33B-F7C8-27A8BC625B3D}"/>
              </a:ext>
            </a:extLst>
          </p:cNvPr>
          <p:cNvSpPr/>
          <p:nvPr/>
        </p:nvSpPr>
        <p:spPr>
          <a:xfrm>
            <a:off x="0" y="0"/>
            <a:ext cx="7772400" cy="5447792"/>
          </a:xfrm>
          <a:prstGeom prst="rect">
            <a:avLst/>
          </a:prstGeom>
          <a:blipFill>
            <a:blip r:embed="rId3"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F6DF1226-75FC-8BEE-0E41-17C2B0258A85}"/>
              </a:ext>
            </a:extLst>
          </p:cNvPr>
          <p:cNvSpPr/>
          <p:nvPr/>
        </p:nvSpPr>
        <p:spPr>
          <a:xfrm>
            <a:off x="809282" y="2723896"/>
            <a:ext cx="6059170" cy="4881880"/>
          </a:xfrm>
          <a:custGeom>
            <a:avLst/>
            <a:gdLst/>
            <a:ahLst/>
            <a:cxnLst/>
            <a:rect l="l" t="t" r="r" b="b"/>
            <a:pathLst>
              <a:path w="6059170" h="4881880">
                <a:moveTo>
                  <a:pt x="0" y="4881880"/>
                </a:moveTo>
                <a:lnTo>
                  <a:pt x="6058916" y="4881880"/>
                </a:lnTo>
                <a:lnTo>
                  <a:pt x="6058916" y="0"/>
                </a:lnTo>
                <a:lnTo>
                  <a:pt x="0" y="0"/>
                </a:lnTo>
                <a:lnTo>
                  <a:pt x="0" y="4881880"/>
                </a:lnTo>
                <a:close/>
              </a:path>
            </a:pathLst>
          </a:custGeom>
          <a:solidFill>
            <a:srgbClr val="FFFFFF"/>
          </a:solidFill>
        </p:spPr>
        <p:txBody>
          <a:bodyPr wrap="square" lIns="0" tIns="0" rIns="0" bIns="0" rtlCol="0"/>
          <a:lstStyle/>
          <a:p>
            <a:endParaRPr/>
          </a:p>
        </p:txBody>
      </p:sp>
      <p:sp>
        <p:nvSpPr>
          <p:cNvPr id="6" name="object 6">
            <a:extLst>
              <a:ext uri="{FF2B5EF4-FFF2-40B4-BE49-F238E27FC236}">
                <a16:creationId xmlns:a16="http://schemas.microsoft.com/office/drawing/2014/main" id="{C900DD7D-B2C4-69BF-AF9E-53EA74263856}"/>
              </a:ext>
            </a:extLst>
          </p:cNvPr>
          <p:cNvSpPr txBox="1"/>
          <p:nvPr/>
        </p:nvSpPr>
        <p:spPr>
          <a:xfrm>
            <a:off x="809282" y="2690766"/>
            <a:ext cx="6059170" cy="6483763"/>
          </a:xfrm>
          <a:prstGeom prst="rect">
            <a:avLst/>
          </a:prstGeom>
          <a:ln w="12700">
            <a:solidFill>
              <a:srgbClr val="9B2269"/>
            </a:solidFill>
          </a:ln>
        </p:spPr>
        <p:txBody>
          <a:bodyPr vert="horz" wrap="square" lIns="0" tIns="0" rIns="0" bIns="0" rtlCol="0">
            <a:spAutoFit/>
          </a:bodyPr>
          <a:lstStyle/>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gn="ctr">
              <a:lnSpc>
                <a:spcPct val="100000"/>
              </a:lnSpc>
            </a:pPr>
            <a:endParaRPr sz="1600">
              <a:latin typeface="Times New Roman"/>
              <a:cs typeface="Times New Roman"/>
            </a:endParaRPr>
          </a:p>
          <a:p>
            <a:pPr marL="17145" algn="ctr">
              <a:lnSpc>
                <a:spcPct val="100000"/>
              </a:lnSpc>
              <a:spcBef>
                <a:spcPts val="1215"/>
              </a:spcBef>
            </a:pPr>
            <a:r>
              <a:rPr lang="en-US" sz="1400" spc="114" err="1">
                <a:solidFill>
                  <a:srgbClr val="232323"/>
                </a:solidFill>
                <a:latin typeface="Roboto-Medium"/>
                <a:cs typeface="Roboto-Medium"/>
              </a:rPr>
              <a:t>Hoofdstuk</a:t>
            </a:r>
            <a:r>
              <a:rPr lang="en-US" sz="1400" spc="114">
                <a:solidFill>
                  <a:srgbClr val="232323"/>
                </a:solidFill>
                <a:latin typeface="Roboto-Medium"/>
                <a:cs typeface="Roboto-Medium"/>
              </a:rPr>
              <a:t> 1</a:t>
            </a:r>
            <a:endParaRPr lang="en-US" sz="1400">
              <a:latin typeface="Roboto-Medium"/>
              <a:cs typeface="Roboto-Medium"/>
            </a:endParaRPr>
          </a:p>
          <a:p>
            <a:pPr algn="ctr">
              <a:lnSpc>
                <a:spcPct val="100000"/>
              </a:lnSpc>
              <a:spcBef>
                <a:spcPts val="40"/>
              </a:spcBef>
            </a:pPr>
            <a:endParaRPr lang="en-US" sz="1450">
              <a:latin typeface="Times New Roman"/>
              <a:cs typeface="Times New Roman"/>
            </a:endParaRPr>
          </a:p>
          <a:p>
            <a:pPr algn="ctr">
              <a:lnSpc>
                <a:spcPct val="100000"/>
              </a:lnSpc>
            </a:pPr>
            <a:r>
              <a:rPr lang="en-US" sz="6500" b="1" err="1">
                <a:solidFill>
                  <a:srgbClr val="9B2269"/>
                </a:solidFill>
                <a:latin typeface="Noto Serif"/>
                <a:cs typeface="Noto Serif"/>
              </a:rPr>
              <a:t>Versterken</a:t>
            </a:r>
            <a:r>
              <a:rPr lang="en-US" sz="6500" b="1">
                <a:solidFill>
                  <a:srgbClr val="9B2269"/>
                </a:solidFill>
                <a:latin typeface="Noto Serif"/>
                <a:cs typeface="Noto Serif"/>
              </a:rPr>
              <a:t> van je </a:t>
            </a:r>
            <a:r>
              <a:rPr lang="en-US" sz="6500" b="1" err="1">
                <a:solidFill>
                  <a:srgbClr val="9B2269"/>
                </a:solidFill>
                <a:latin typeface="Noto Serif"/>
                <a:cs typeface="Noto Serif"/>
              </a:rPr>
              <a:t>systemische</a:t>
            </a:r>
            <a:r>
              <a:rPr lang="en-US" sz="6500" b="1">
                <a:solidFill>
                  <a:srgbClr val="9B2269"/>
                </a:solidFill>
                <a:latin typeface="Noto Serif"/>
                <a:cs typeface="Noto Serif"/>
              </a:rPr>
              <a:t> </a:t>
            </a:r>
            <a:r>
              <a:rPr lang="en-US" sz="6500" b="1" err="1">
                <a:solidFill>
                  <a:srgbClr val="9B2269"/>
                </a:solidFill>
                <a:latin typeface="Noto Serif"/>
                <a:cs typeface="Noto Serif"/>
              </a:rPr>
              <a:t>effeciviteit</a:t>
            </a:r>
            <a:r>
              <a:rPr lang="en-US" sz="6500" b="1">
                <a:solidFill>
                  <a:srgbClr val="9B2269"/>
                </a:solidFill>
                <a:latin typeface="Noto Serif"/>
                <a:cs typeface="Noto Serif"/>
              </a:rPr>
              <a:t> </a:t>
            </a:r>
            <a:endParaRPr lang="en-US" sz="6500">
              <a:latin typeface="Noto Serif"/>
              <a:cs typeface="Noto Serif"/>
            </a:endParaRPr>
          </a:p>
          <a:p>
            <a:pPr marL="864235" marR="855344" indent="-635" algn="ctr">
              <a:lnSpc>
                <a:spcPct val="145800"/>
              </a:lnSpc>
              <a:spcBef>
                <a:spcPts val="2460"/>
              </a:spcBef>
            </a:pPr>
            <a:r>
              <a:rPr lang="en-US" sz="1200" spc="-5">
                <a:solidFill>
                  <a:srgbClr val="232323"/>
                </a:solidFill>
                <a:latin typeface="Roboto-Light"/>
                <a:cs typeface="Roboto-Light"/>
              </a:rPr>
              <a:t>Describe the essentials of this chapter.</a:t>
            </a:r>
          </a:p>
          <a:p>
            <a:pPr marL="864235" marR="855344" indent="-635" algn="ctr">
              <a:lnSpc>
                <a:spcPct val="145800"/>
              </a:lnSpc>
              <a:spcBef>
                <a:spcPts val="2460"/>
              </a:spcBef>
            </a:pPr>
            <a:endParaRPr sz="1200">
              <a:latin typeface="Roboto-Light"/>
              <a:cs typeface="Roboto-Light"/>
            </a:endParaRPr>
          </a:p>
        </p:txBody>
      </p:sp>
    </p:spTree>
    <p:extLst>
      <p:ext uri="{BB962C8B-B14F-4D97-AF65-F5344CB8AC3E}">
        <p14:creationId xmlns:p14="http://schemas.microsoft.com/office/powerpoint/2010/main" val="3855715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headerBg"/>
          <p:cNvSpPr/>
          <p:nvPr/>
        </p:nvSpPr>
        <p:spPr>
          <a:xfrm>
            <a:off x="0" y="0"/>
            <a:ext cx="7772400" cy="2000000"/>
          </a:xfrm>
          <a:prstGeom prst="rect">
            <a:avLst/>
          </a:prstGeom>
          <a:solidFill>
            <a:srgbClr val="C00000"/>
          </a:solidFill>
        </p:spPr>
        <p:txBody>
          <a:bodyPr wrap="square" lIns="0" tIns="0" rIns="0" bIns="0" rtlCol="0"/>
          <a:lstStyle/>
          <a:p>
            <a:endParaRPr/>
          </a:p>
        </p:txBody>
      </p:sp>
      <p:sp>
        <p:nvSpPr>
          <p:cNvPr id="21" name="titleText"/>
          <p:cNvSpPr txBox="1"/>
          <p:nvPr/>
        </p:nvSpPr>
        <p:spPr>
          <a:xfrm>
            <a:off x="500000" y="373001"/>
            <a:ext cx="6772400" cy="553998"/>
          </a:xfrm>
          <a:prstGeom prst="rect">
            <a:avLst/>
          </a:prstGeom>
          <a:solidFill>
            <a:srgbClr val="C00000"/>
          </a:solidFill>
        </p:spPr>
        <p:txBody>
          <a:bodyPr vert="horz" wrap="square" lIns="0" tIns="0" rIns="0" bIns="0" rtlCol="0" anchor="ctr">
            <a:spAutoFit/>
          </a:bodyPr>
          <a:lstStyle/>
          <a:p>
            <a:pPr algn="l"/>
            <a:r>
              <a:rPr lang="nl-NL" sz="3600" b="1" dirty="0">
                <a:solidFill>
                  <a:srgbClr val="FFFFFF"/>
                </a:solidFill>
                <a:latin typeface="Noto Serif"/>
                <a:cs typeface="Noto Serif"/>
              </a:rPr>
              <a:t>Wat is een draaiboek?</a:t>
            </a:r>
          </a:p>
        </p:txBody>
      </p:sp>
      <p:sp>
        <p:nvSpPr>
          <p:cNvPr id="22" name="subtitleText"/>
          <p:cNvSpPr txBox="1"/>
          <p:nvPr/>
        </p:nvSpPr>
        <p:spPr>
          <a:xfrm>
            <a:off x="500000" y="1000000"/>
            <a:ext cx="6772400" cy="800000"/>
          </a:xfrm>
          <a:prstGeom prst="rect">
            <a:avLst/>
          </a:prstGeom>
          <a:solidFill>
            <a:srgbClr val="C00000"/>
          </a:solidFill>
        </p:spPr>
        <p:txBody>
          <a:bodyPr vert="horz" wrap="square" lIns="0" tIns="0" rIns="0" bIns="0" rtlCol="0">
            <a:spAutoFit/>
          </a:bodyPr>
          <a:lstStyle/>
          <a:p>
            <a:pPr algn="l">
              <a:lnSpc>
                <a:spcPct val="120000"/>
              </a:lnSpc>
            </a:pPr>
            <a:r>
              <a:rPr lang="nl-NL" sz="1600">
                <a:solidFill>
                  <a:srgbClr val="F5D0E0"/>
                </a:solidFill>
                <a:latin typeface="Calibri"/>
                <a:cs typeface="Calibri"/>
              </a:rPr>
              <a:t>Een digitaal boek dat je overal kunt lezen — op je computer, tablet of smartphone. Toegankelijk, flexibel en altijd bij de hand.</a:t>
            </a:r>
          </a:p>
        </p:txBody>
      </p:sp>
      <p:sp>
        <p:nvSpPr>
          <p:cNvPr id="23" name="mainImage"/>
          <p:cNvSpPr/>
          <p:nvPr/>
        </p:nvSpPr>
        <p:spPr>
          <a:xfrm>
            <a:off x="0" y="2000000"/>
            <a:ext cx="7772400" cy="3200000"/>
          </a:xfrm>
          <a:prstGeom prst="rect">
            <a:avLst/>
          </a:prstGeom>
          <a:blipFill>
            <a:blip r:embed="rId2" cstate="print"/>
            <a:stretch>
              <a:fillRect/>
            </a:stretch>
          </a:blipFill>
        </p:spPr>
        <p:txBody>
          <a:bodyPr wrap="square" lIns="0" tIns="0" rIns="0" bIns="0" rtlCol="0"/>
          <a:lstStyle/>
          <a:p>
            <a:endParaRPr/>
          </a:p>
        </p:txBody>
      </p:sp>
      <p:sp>
        <p:nvSpPr>
          <p:cNvPr id="24" name="card1Bg"/>
          <p:cNvSpPr/>
          <p:nvPr/>
        </p:nvSpPr>
        <p:spPr>
          <a:xfrm>
            <a:off x="500000" y="5500000"/>
            <a:ext cx="6772400" cy="1700000"/>
          </a:xfrm>
          <a:prstGeom prst="roundRect">
            <a:avLst>
              <a:gd name="adj" fmla="val 5000"/>
            </a:avLst>
          </a:prstGeom>
          <a:solidFill>
            <a:srgbClr val="F8EDF3"/>
          </a:solidFill>
          <a:ln w="0">
            <a:noFill/>
          </a:ln>
        </p:spPr>
        <p:txBody>
          <a:bodyPr wrap="square" lIns="0" tIns="0" rIns="0" bIns="0" rtlCol="0"/>
          <a:lstStyle/>
          <a:p>
            <a:endParaRPr/>
          </a:p>
        </p:txBody>
      </p:sp>
      <p:sp>
        <p:nvSpPr>
          <p:cNvPr id="25" name="card1Title"/>
          <p:cNvSpPr txBox="1"/>
          <p:nvPr/>
        </p:nvSpPr>
        <p:spPr>
          <a:xfrm>
            <a:off x="700000" y="5620000"/>
            <a:ext cx="6372400" cy="338554"/>
          </a:xfrm>
          <a:prstGeom prst="rect">
            <a:avLst/>
          </a:prstGeom>
          <a:noFill/>
        </p:spPr>
        <p:txBody>
          <a:bodyPr vert="horz" wrap="square" lIns="0" tIns="0" rIns="0" bIns="0" rtlCol="0">
            <a:spAutoFit/>
          </a:bodyPr>
          <a:lstStyle/>
          <a:p>
            <a:pPr algn="l"/>
            <a:r>
              <a:rPr lang="nl-NL" sz="2200" b="1" dirty="0">
                <a:solidFill>
                  <a:srgbClr val="9B2269"/>
                </a:solidFill>
                <a:latin typeface="Noto Serif"/>
                <a:cs typeface="Noto Serif"/>
              </a:rPr>
              <a:t>Waarom een draaiboek?</a:t>
            </a:r>
          </a:p>
        </p:txBody>
      </p:sp>
      <p:sp>
        <p:nvSpPr>
          <p:cNvPr id="26" name="card1Body"/>
          <p:cNvSpPr txBox="1"/>
          <p:nvPr/>
        </p:nvSpPr>
        <p:spPr>
          <a:xfrm>
            <a:off x="700000" y="6050000"/>
            <a:ext cx="6372400" cy="1050000"/>
          </a:xfrm>
          <a:prstGeom prst="rect">
            <a:avLst/>
          </a:prstGeom>
          <a:noFill/>
        </p:spPr>
        <p:txBody>
          <a:bodyPr vert="horz" wrap="square" lIns="0" tIns="0" rIns="0" bIns="0" rtlCol="0">
            <a:spAutoFit/>
          </a:bodyPr>
          <a:lstStyle/>
          <a:p>
            <a:pPr algn="l">
              <a:lnSpc>
                <a:spcPct val="130000"/>
              </a:lnSpc>
            </a:pPr>
            <a:r>
              <a:rPr lang="nl-NL" sz="1600" kern="100">
                <a:solidFill>
                  <a:srgbClr val="333333"/>
                </a:solidFill>
                <a:latin typeface="Calibri"/>
                <a:cs typeface="Calibri"/>
              </a:rPr>
              <a:t>Ebooks maken waardevolle informatie bereikbaar voor iedereen. Ze zijn makkelijk te verspreiden, altijd beschikbaar en ideaal om in je eigen tempo door te werken.</a:t>
            </a:r>
          </a:p>
        </p:txBody>
      </p:sp>
      <p:sp>
        <p:nvSpPr>
          <p:cNvPr id="27" name="card2Bg"/>
          <p:cNvSpPr/>
          <p:nvPr/>
        </p:nvSpPr>
        <p:spPr>
          <a:xfrm>
            <a:off x="500000" y="7450000"/>
            <a:ext cx="6772400" cy="1700000"/>
          </a:xfrm>
          <a:prstGeom prst="roundRect">
            <a:avLst>
              <a:gd name="adj" fmla="val 5000"/>
            </a:avLst>
          </a:prstGeom>
          <a:solidFill>
            <a:srgbClr val="9B2269"/>
          </a:solidFill>
          <a:ln w="0">
            <a:noFill/>
          </a:ln>
        </p:spPr>
        <p:txBody>
          <a:bodyPr wrap="square" lIns="0" tIns="0" rIns="0" bIns="0" rtlCol="0"/>
          <a:lstStyle/>
          <a:p>
            <a:endParaRPr/>
          </a:p>
        </p:txBody>
      </p:sp>
      <p:sp>
        <p:nvSpPr>
          <p:cNvPr id="28" name="card2Title"/>
          <p:cNvSpPr txBox="1"/>
          <p:nvPr/>
        </p:nvSpPr>
        <p:spPr>
          <a:xfrm>
            <a:off x="700000" y="7570000"/>
            <a:ext cx="6372400" cy="400000"/>
          </a:xfrm>
          <a:prstGeom prst="rect">
            <a:avLst/>
          </a:prstGeom>
          <a:noFill/>
        </p:spPr>
        <p:txBody>
          <a:bodyPr vert="horz" wrap="square" lIns="0" tIns="0" rIns="0" bIns="0" rtlCol="0">
            <a:spAutoFit/>
          </a:bodyPr>
          <a:lstStyle/>
          <a:p>
            <a:pPr algn="l"/>
            <a:r>
              <a:rPr lang="nl-NL" sz="2200" b="1">
                <a:solidFill>
                  <a:srgbClr val="FFFFFF"/>
                </a:solidFill>
                <a:latin typeface="Noto Serif"/>
                <a:cs typeface="Noto Serif"/>
              </a:rPr>
              <a:t>Jouw voordeel</a:t>
            </a:r>
          </a:p>
        </p:txBody>
      </p:sp>
      <p:sp>
        <p:nvSpPr>
          <p:cNvPr id="29" name="card2Body"/>
          <p:cNvSpPr txBox="1"/>
          <p:nvPr/>
        </p:nvSpPr>
        <p:spPr>
          <a:xfrm>
            <a:off x="700000" y="8000000"/>
            <a:ext cx="6372400" cy="1050000"/>
          </a:xfrm>
          <a:prstGeom prst="rect">
            <a:avLst/>
          </a:prstGeom>
          <a:noFill/>
        </p:spPr>
        <p:txBody>
          <a:bodyPr vert="horz" wrap="square" lIns="0" tIns="0" rIns="0" bIns="0" rtlCol="0">
            <a:spAutoFit/>
          </a:bodyPr>
          <a:lstStyle/>
          <a:p>
            <a:pPr algn="l">
              <a:lnSpc>
                <a:spcPct val="130000"/>
              </a:lnSpc>
            </a:pPr>
            <a:r>
              <a:rPr lang="nl-NL" sz="1600" kern="100">
                <a:solidFill>
                  <a:srgbClr val="F5D0E0"/>
                </a:solidFill>
                <a:latin typeface="Calibri"/>
                <a:cs typeface="Calibri"/>
              </a:rPr>
              <a:t>Dit ebook helpt je om je mentale gezondheid op het werk te versterken. Werk in je eigen tempo en ontdek praktische handvatten die je direct kunt toepassen.</a:t>
            </a:r>
          </a:p>
        </p:txBody>
      </p:sp>
      <p:sp>
        <p:nvSpPr>
          <p:cNvPr id="2" name="object 2"/>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2</a:t>
            </a:r>
          </a:p>
        </p:txBody>
      </p:sp>
      <p:sp>
        <p:nvSpPr>
          <p:cNvPr id="4" name="object 4"/>
          <p:cNvSpPr/>
          <p:nvPr/>
        </p:nvSpPr>
        <p:spPr>
          <a:xfrm>
            <a:off x="345440" y="9611868"/>
            <a:ext cx="927684" cy="194699"/>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194887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FE557-33A1-F37E-0CE2-C22BE49F370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78FC1C3-6901-089A-081A-27E37D8981B5}"/>
              </a:ext>
            </a:extLst>
          </p:cNvPr>
          <p:cNvSpPr txBox="1"/>
          <p:nvPr/>
        </p:nvSpPr>
        <p:spPr>
          <a:xfrm>
            <a:off x="7307429" y="9622231"/>
            <a:ext cx="84455" cy="147320"/>
          </a:xfrm>
          <a:prstGeom prst="rect">
            <a:avLst/>
          </a:prstGeom>
        </p:spPr>
        <p:txBody>
          <a:bodyPr vert="horz" wrap="square" lIns="0" tIns="12700" rIns="0" bIns="0" rtlCol="0">
            <a:spAutoFit/>
          </a:bodyPr>
          <a:lstStyle/>
          <a:p>
            <a:pPr marL="12700">
              <a:lnSpc>
                <a:spcPct val="100000"/>
              </a:lnSpc>
              <a:spcBef>
                <a:spcPts val="100"/>
              </a:spcBef>
            </a:pPr>
            <a:r>
              <a:rPr sz="800">
                <a:latin typeface="Avenir Next"/>
                <a:cs typeface="Avenir Next"/>
              </a:rPr>
              <a:t>4</a:t>
            </a:r>
          </a:p>
        </p:txBody>
      </p:sp>
      <p:sp>
        <p:nvSpPr>
          <p:cNvPr id="3" name="object 3">
            <a:extLst>
              <a:ext uri="{FF2B5EF4-FFF2-40B4-BE49-F238E27FC236}">
                <a16:creationId xmlns:a16="http://schemas.microsoft.com/office/drawing/2014/main" id="{53DABF8C-6C7A-710F-89A7-303C3E4C7B4A}"/>
              </a:ext>
            </a:extLst>
          </p:cNvPr>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4" name="object 4">
            <a:extLst>
              <a:ext uri="{FF2B5EF4-FFF2-40B4-BE49-F238E27FC236}">
                <a16:creationId xmlns:a16="http://schemas.microsoft.com/office/drawing/2014/main" id="{3AF0FA8A-60A2-CA05-31EF-00967BBB67F4}"/>
              </a:ext>
            </a:extLst>
          </p:cNvPr>
          <p:cNvSpPr/>
          <p:nvPr/>
        </p:nvSpPr>
        <p:spPr>
          <a:xfrm>
            <a:off x="0" y="0"/>
            <a:ext cx="7772400" cy="5447792"/>
          </a:xfrm>
          <a:prstGeom prst="rect">
            <a:avLst/>
          </a:prstGeom>
          <a:blipFill>
            <a:blip r:embed="rId3"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1984B4FE-7EC6-31C3-E1A0-7FC917E8643A}"/>
              </a:ext>
            </a:extLst>
          </p:cNvPr>
          <p:cNvSpPr/>
          <p:nvPr/>
        </p:nvSpPr>
        <p:spPr>
          <a:xfrm>
            <a:off x="778411" y="1782559"/>
            <a:ext cx="6215577" cy="4881880"/>
          </a:xfrm>
          <a:custGeom>
            <a:avLst/>
            <a:gdLst/>
            <a:ahLst/>
            <a:cxnLst/>
            <a:rect l="l" t="t" r="r" b="b"/>
            <a:pathLst>
              <a:path w="6059170" h="4881880">
                <a:moveTo>
                  <a:pt x="0" y="4881880"/>
                </a:moveTo>
                <a:lnTo>
                  <a:pt x="6058916" y="4881880"/>
                </a:lnTo>
                <a:lnTo>
                  <a:pt x="6058916" y="0"/>
                </a:lnTo>
                <a:lnTo>
                  <a:pt x="0" y="0"/>
                </a:lnTo>
                <a:lnTo>
                  <a:pt x="0" y="4881880"/>
                </a:lnTo>
                <a:close/>
              </a:path>
            </a:pathLst>
          </a:custGeom>
          <a:solidFill>
            <a:srgbClr val="FFFFFF"/>
          </a:solidFill>
        </p:spPr>
        <p:txBody>
          <a:bodyPr wrap="square" lIns="0" tIns="0" rIns="0" bIns="0" rtlCol="0"/>
          <a:lstStyle/>
          <a:p>
            <a:endParaRPr/>
          </a:p>
        </p:txBody>
      </p:sp>
      <p:sp>
        <p:nvSpPr>
          <p:cNvPr id="6" name="object 6">
            <a:extLst>
              <a:ext uri="{FF2B5EF4-FFF2-40B4-BE49-F238E27FC236}">
                <a16:creationId xmlns:a16="http://schemas.microsoft.com/office/drawing/2014/main" id="{1CECC917-DB6A-7910-BFD1-D642588D07E3}"/>
              </a:ext>
            </a:extLst>
          </p:cNvPr>
          <p:cNvSpPr txBox="1"/>
          <p:nvPr/>
        </p:nvSpPr>
        <p:spPr>
          <a:xfrm>
            <a:off x="716670" y="1782559"/>
            <a:ext cx="6277318" cy="4975657"/>
          </a:xfrm>
          <a:prstGeom prst="rect">
            <a:avLst/>
          </a:prstGeom>
          <a:ln w="12700">
            <a:solidFill>
              <a:srgbClr val="9B2269"/>
            </a:solidFill>
          </a:ln>
        </p:spPr>
        <p:txBody>
          <a:bodyPr vert="horz" wrap="square" lIns="0" tIns="0" rIns="0" bIns="0" rtlCol="0">
            <a:spAutoFit/>
          </a:bodyPr>
          <a:lstStyle/>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gn="ctr">
              <a:lnSpc>
                <a:spcPct val="100000"/>
              </a:lnSpc>
            </a:pPr>
            <a:endParaRPr sz="1600">
              <a:latin typeface="Times New Roman"/>
              <a:cs typeface="Times New Roman"/>
            </a:endParaRPr>
          </a:p>
          <a:p>
            <a:pPr marL="17145" algn="ctr">
              <a:lnSpc>
                <a:spcPct val="100000"/>
              </a:lnSpc>
              <a:spcBef>
                <a:spcPts val="1215"/>
              </a:spcBef>
            </a:pPr>
            <a:r>
              <a:rPr lang="en-US" sz="1400" spc="114" err="1">
                <a:solidFill>
                  <a:srgbClr val="232323"/>
                </a:solidFill>
                <a:latin typeface="Roboto-Medium"/>
                <a:cs typeface="Roboto-Medium"/>
              </a:rPr>
              <a:t>Hoofdstuk</a:t>
            </a:r>
            <a:r>
              <a:rPr lang="en-US" sz="1400" spc="114">
                <a:solidFill>
                  <a:srgbClr val="232323"/>
                </a:solidFill>
                <a:latin typeface="Roboto-Medium"/>
                <a:cs typeface="Roboto-Medium"/>
              </a:rPr>
              <a:t> 1</a:t>
            </a:r>
            <a:endParaRPr lang="en-US" sz="1400">
              <a:latin typeface="Roboto-Medium"/>
              <a:cs typeface="Roboto-Medium"/>
            </a:endParaRPr>
          </a:p>
          <a:p>
            <a:pPr algn="ctr">
              <a:lnSpc>
                <a:spcPct val="100000"/>
              </a:lnSpc>
              <a:spcBef>
                <a:spcPts val="40"/>
              </a:spcBef>
            </a:pPr>
            <a:endParaRPr lang="en-US" sz="1450">
              <a:latin typeface="Times New Roman"/>
              <a:cs typeface="Times New Roman"/>
            </a:endParaRPr>
          </a:p>
          <a:p>
            <a:pPr algn="ctr">
              <a:lnSpc>
                <a:spcPct val="100000"/>
              </a:lnSpc>
            </a:pPr>
            <a:r>
              <a:rPr lang="en-US" sz="5300" b="1" err="1">
                <a:solidFill>
                  <a:srgbClr val="9B2269"/>
                </a:solidFill>
                <a:latin typeface="Noto Serif"/>
                <a:cs typeface="Noto Serif"/>
              </a:rPr>
              <a:t>Versterken</a:t>
            </a:r>
            <a:r>
              <a:rPr lang="en-US" sz="5300" b="1">
                <a:solidFill>
                  <a:srgbClr val="9B2269"/>
                </a:solidFill>
                <a:latin typeface="Noto Serif"/>
                <a:cs typeface="Noto Serif"/>
              </a:rPr>
              <a:t> </a:t>
            </a:r>
            <a:r>
              <a:rPr lang="en-US" sz="5200" b="1">
                <a:solidFill>
                  <a:srgbClr val="9B2269"/>
                </a:solidFill>
                <a:latin typeface="Noto Serif"/>
                <a:cs typeface="Noto Serif"/>
              </a:rPr>
              <a:t>van</a:t>
            </a:r>
            <a:r>
              <a:rPr lang="en-US" sz="5300" b="1">
                <a:solidFill>
                  <a:srgbClr val="9B2269"/>
                </a:solidFill>
                <a:latin typeface="Noto Serif"/>
                <a:cs typeface="Noto Serif"/>
              </a:rPr>
              <a:t> je </a:t>
            </a:r>
            <a:r>
              <a:rPr lang="en-US" sz="5300" b="1" err="1">
                <a:solidFill>
                  <a:srgbClr val="9B2269"/>
                </a:solidFill>
                <a:latin typeface="Noto Serif"/>
                <a:cs typeface="Noto Serif"/>
              </a:rPr>
              <a:t>maatschappelijke</a:t>
            </a:r>
            <a:r>
              <a:rPr lang="en-US" sz="5300" b="1">
                <a:solidFill>
                  <a:srgbClr val="9B2269"/>
                </a:solidFill>
                <a:latin typeface="Noto Serif"/>
                <a:cs typeface="Noto Serif"/>
              </a:rPr>
              <a:t> </a:t>
            </a:r>
            <a:r>
              <a:rPr lang="en-US" sz="5300" b="1" err="1">
                <a:solidFill>
                  <a:srgbClr val="9B2269"/>
                </a:solidFill>
                <a:latin typeface="Noto Serif"/>
                <a:cs typeface="Noto Serif"/>
              </a:rPr>
              <a:t>effectiviteit</a:t>
            </a:r>
            <a:endParaRPr lang="en-US" sz="5300">
              <a:latin typeface="Noto Serif"/>
              <a:cs typeface="Noto Serif"/>
            </a:endParaRPr>
          </a:p>
          <a:p>
            <a:pPr marL="864235" marR="855344" indent="-635" algn="ctr">
              <a:lnSpc>
                <a:spcPct val="145800"/>
              </a:lnSpc>
              <a:spcBef>
                <a:spcPts val="2460"/>
              </a:spcBef>
            </a:pPr>
            <a:r>
              <a:rPr lang="en-US" sz="1200" spc="-5">
                <a:solidFill>
                  <a:srgbClr val="232323"/>
                </a:solidFill>
                <a:latin typeface="Roboto-Light"/>
                <a:cs typeface="Roboto-Light"/>
              </a:rPr>
              <a:t>Describe the essentials of this chapter.</a:t>
            </a:r>
          </a:p>
          <a:p>
            <a:pPr marL="864235" marR="855344" indent="-635" algn="ctr">
              <a:lnSpc>
                <a:spcPct val="145800"/>
              </a:lnSpc>
              <a:spcBef>
                <a:spcPts val="2460"/>
              </a:spcBef>
            </a:pPr>
            <a:endParaRPr sz="1200">
              <a:latin typeface="Roboto-Light"/>
              <a:cs typeface="Roboto-Light"/>
            </a:endParaRPr>
          </a:p>
        </p:txBody>
      </p:sp>
    </p:spTree>
    <p:extLst>
      <p:ext uri="{BB962C8B-B14F-4D97-AF65-F5344CB8AC3E}">
        <p14:creationId xmlns:p14="http://schemas.microsoft.com/office/powerpoint/2010/main" val="3101240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752BC-BCD6-BD37-9413-B8B8B821E60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AB209CF-FC36-6052-B2BF-E9A080D1E054}"/>
              </a:ext>
            </a:extLst>
          </p:cNvPr>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a:extLst>
              <a:ext uri="{FF2B5EF4-FFF2-40B4-BE49-F238E27FC236}">
                <a16:creationId xmlns:a16="http://schemas.microsoft.com/office/drawing/2014/main" id="{1B852299-99A8-71DA-0C93-E2ECC9368043}"/>
              </a:ext>
            </a:extLst>
          </p:cNvPr>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5</a:t>
            </a:r>
          </a:p>
        </p:txBody>
      </p:sp>
      <p:sp>
        <p:nvSpPr>
          <p:cNvPr id="4" name="object 4">
            <a:extLst>
              <a:ext uri="{FF2B5EF4-FFF2-40B4-BE49-F238E27FC236}">
                <a16:creationId xmlns:a16="http://schemas.microsoft.com/office/drawing/2014/main" id="{C6D52FA3-8E72-617A-3BE4-CF2869ACF746}"/>
              </a:ext>
            </a:extLst>
          </p:cNvPr>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F56FF81D-47AF-B494-54FD-29F9268F3A1B}"/>
              </a:ext>
            </a:extLst>
          </p:cNvPr>
          <p:cNvSpPr/>
          <p:nvPr/>
        </p:nvSpPr>
        <p:spPr>
          <a:xfrm>
            <a:off x="25848" y="7529071"/>
            <a:ext cx="3556510" cy="1691436"/>
          </a:xfrm>
          <a:prstGeom prst="rect">
            <a:avLst/>
          </a:prstGeom>
          <a:blipFill>
            <a:blip r:embed="rId3" cstate="print"/>
            <a:stretch>
              <a:fillRect/>
            </a:stretch>
          </a:blipFill>
        </p:spPr>
        <p:txBody>
          <a:bodyPr wrap="square" lIns="0" tIns="0" rIns="0" bIns="0" rtlCol="0"/>
          <a:lstStyle/>
          <a:p>
            <a:endParaRPr/>
          </a:p>
        </p:txBody>
      </p:sp>
      <p:sp>
        <p:nvSpPr>
          <p:cNvPr id="6" name="object 6">
            <a:extLst>
              <a:ext uri="{FF2B5EF4-FFF2-40B4-BE49-F238E27FC236}">
                <a16:creationId xmlns:a16="http://schemas.microsoft.com/office/drawing/2014/main" id="{EDE1A53B-6B62-E48B-F45E-B3F26B1AB7BD}"/>
              </a:ext>
            </a:extLst>
          </p:cNvPr>
          <p:cNvSpPr/>
          <p:nvPr/>
        </p:nvSpPr>
        <p:spPr>
          <a:xfrm>
            <a:off x="2676144" y="6761395"/>
            <a:ext cx="5003800" cy="3086100"/>
          </a:xfrm>
          <a:custGeom>
            <a:avLst/>
            <a:gdLst/>
            <a:ahLst/>
            <a:cxnLst/>
            <a:rect l="l" t="t" r="r" b="b"/>
            <a:pathLst>
              <a:path w="5003800" h="3086100">
                <a:moveTo>
                  <a:pt x="0" y="3086100"/>
                </a:moveTo>
                <a:lnTo>
                  <a:pt x="5003800" y="3086100"/>
                </a:lnTo>
                <a:lnTo>
                  <a:pt x="5003800" y="0"/>
                </a:lnTo>
                <a:lnTo>
                  <a:pt x="0" y="0"/>
                </a:lnTo>
                <a:lnTo>
                  <a:pt x="0" y="3086100"/>
                </a:lnTo>
                <a:close/>
              </a:path>
            </a:pathLst>
          </a:custGeom>
          <a:solidFill>
            <a:srgbClr val="B93E6F">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8A6426DB-FC39-0FF6-2809-1A591B93FCD0}"/>
              </a:ext>
            </a:extLst>
          </p:cNvPr>
          <p:cNvSpPr txBox="1"/>
          <p:nvPr/>
        </p:nvSpPr>
        <p:spPr>
          <a:xfrm>
            <a:off x="736600" y="1861820"/>
            <a:ext cx="3163570" cy="566822"/>
          </a:xfrm>
          <a:prstGeom prst="rect">
            <a:avLst/>
          </a:prstGeom>
        </p:spPr>
        <p:txBody>
          <a:bodyPr vert="horz" wrap="square" lIns="0" tIns="12700" rIns="0" bIns="0" rtlCol="0">
            <a:spAutoFit/>
          </a:bodyPr>
          <a:lstStyle/>
          <a:p>
            <a:br>
              <a:rPr lang="en-US" sz="1200">
                <a:solidFill>
                  <a:srgbClr val="232323"/>
                </a:solidFill>
                <a:latin typeface="Roboto-Medium"/>
              </a:rPr>
            </a:br>
            <a:br>
              <a:rPr lang="en-US" sz="1200">
                <a:solidFill>
                  <a:srgbClr val="232323"/>
                </a:solidFill>
                <a:latin typeface="Roboto-Medium"/>
              </a:rPr>
            </a:br>
            <a:endParaRPr lang="en-US" sz="1200">
              <a:solidFill>
                <a:srgbClr val="232323"/>
              </a:solidFill>
              <a:latin typeface="Roboto-Medium"/>
            </a:endParaRPr>
          </a:p>
        </p:txBody>
      </p:sp>
      <p:sp>
        <p:nvSpPr>
          <p:cNvPr id="8" name="object 8">
            <a:extLst>
              <a:ext uri="{FF2B5EF4-FFF2-40B4-BE49-F238E27FC236}">
                <a16:creationId xmlns:a16="http://schemas.microsoft.com/office/drawing/2014/main" id="{A05615EE-AAF6-6149-82C6-4CA29EB45A2F}"/>
              </a:ext>
            </a:extLst>
          </p:cNvPr>
          <p:cNvSpPr txBox="1">
            <a:spLocks noGrp="1"/>
          </p:cNvSpPr>
          <p:nvPr>
            <p:ph type="title"/>
          </p:nvPr>
        </p:nvSpPr>
        <p:spPr>
          <a:xfrm>
            <a:off x="673100" y="892137"/>
            <a:ext cx="6362700" cy="2844368"/>
          </a:xfrm>
          <a:prstGeom prst="rect">
            <a:avLst/>
          </a:prstGeom>
        </p:spPr>
        <p:txBody>
          <a:bodyPr vert="horz" wrap="square" lIns="0" tIns="12700" rIns="0" bIns="0" rtlCol="0">
            <a:spAutoFit/>
          </a:bodyPr>
          <a:lstStyle/>
          <a:p>
            <a:pPr marL="12700">
              <a:lnSpc>
                <a:spcPct val="100000"/>
              </a:lnSpc>
              <a:spcBef>
                <a:spcPts val="100"/>
              </a:spcBef>
            </a:pPr>
            <a:r>
              <a:rPr lang="en-US" err="1"/>
              <a:t>Systemisch</a:t>
            </a:r>
            <a:r>
              <a:rPr lang="en-US"/>
              <a:t>:</a:t>
            </a:r>
            <a:br>
              <a:rPr lang="en-US"/>
            </a:br>
            <a:r>
              <a:rPr lang="en-US"/>
              <a:t>Wat is </a:t>
            </a:r>
            <a:r>
              <a:rPr lang="en-US" err="1"/>
              <a:t>maatschappelijke</a:t>
            </a:r>
            <a:r>
              <a:rPr lang="en-US"/>
              <a:t> </a:t>
            </a:r>
            <a:r>
              <a:rPr lang="en-US" err="1"/>
              <a:t>effectiviteit</a:t>
            </a:r>
            <a:r>
              <a:rPr lang="en-US"/>
              <a:t>??   </a:t>
            </a:r>
            <a:endParaRPr/>
          </a:p>
        </p:txBody>
      </p:sp>
      <p:sp>
        <p:nvSpPr>
          <p:cNvPr id="9" name="object 9">
            <a:extLst>
              <a:ext uri="{FF2B5EF4-FFF2-40B4-BE49-F238E27FC236}">
                <a16:creationId xmlns:a16="http://schemas.microsoft.com/office/drawing/2014/main" id="{16899ACB-4B80-976E-D04A-9CE61D50968F}"/>
              </a:ext>
            </a:extLst>
          </p:cNvPr>
          <p:cNvSpPr txBox="1"/>
          <p:nvPr/>
        </p:nvSpPr>
        <p:spPr>
          <a:xfrm>
            <a:off x="736600" y="636656"/>
            <a:ext cx="1454404" cy="228268"/>
          </a:xfrm>
          <a:prstGeom prst="rect">
            <a:avLst/>
          </a:prstGeom>
        </p:spPr>
        <p:txBody>
          <a:bodyPr vert="horz" wrap="square" lIns="0" tIns="12700" rIns="0" bIns="0" rtlCol="0">
            <a:spAutoFit/>
          </a:bodyPr>
          <a:lstStyle/>
          <a:p>
            <a:pPr marL="12700">
              <a:lnSpc>
                <a:spcPct val="100000"/>
              </a:lnSpc>
              <a:spcBef>
                <a:spcPts val="100"/>
              </a:spcBef>
            </a:pPr>
            <a:r>
              <a:rPr lang="en-US" sz="1400" spc="105">
                <a:solidFill>
                  <a:srgbClr val="232323"/>
                </a:solidFill>
                <a:latin typeface="Roboto-Medium"/>
                <a:cs typeface="Roboto-Medium"/>
              </a:rPr>
              <a:t>Intro Page</a:t>
            </a:r>
            <a:endParaRPr sz="1400">
              <a:latin typeface="Roboto-Medium"/>
              <a:cs typeface="Roboto-Medium"/>
            </a:endParaRPr>
          </a:p>
        </p:txBody>
      </p:sp>
      <p:sp>
        <p:nvSpPr>
          <p:cNvPr id="12" name="object 12">
            <a:extLst>
              <a:ext uri="{FF2B5EF4-FFF2-40B4-BE49-F238E27FC236}">
                <a16:creationId xmlns:a16="http://schemas.microsoft.com/office/drawing/2014/main" id="{B3C8F439-3786-74C7-77BF-1C556E63C613}"/>
              </a:ext>
            </a:extLst>
          </p:cNvPr>
          <p:cNvSpPr/>
          <p:nvPr/>
        </p:nvSpPr>
        <p:spPr>
          <a:xfrm>
            <a:off x="2127504" y="7239507"/>
            <a:ext cx="548640" cy="548640"/>
          </a:xfrm>
          <a:custGeom>
            <a:avLst/>
            <a:gdLst/>
            <a:ahLst/>
            <a:cxnLst/>
            <a:rect l="l" t="t" r="r" b="b"/>
            <a:pathLst>
              <a:path w="548639" h="548640">
                <a:moveTo>
                  <a:pt x="274319" y="548640"/>
                </a:moveTo>
                <a:lnTo>
                  <a:pt x="323628" y="544220"/>
                </a:lnTo>
                <a:lnTo>
                  <a:pt x="370037" y="531477"/>
                </a:lnTo>
                <a:lnTo>
                  <a:pt x="412772" y="511186"/>
                </a:lnTo>
                <a:lnTo>
                  <a:pt x="451059" y="484121"/>
                </a:lnTo>
                <a:lnTo>
                  <a:pt x="484121" y="451059"/>
                </a:lnTo>
                <a:lnTo>
                  <a:pt x="511186" y="412772"/>
                </a:lnTo>
                <a:lnTo>
                  <a:pt x="531477" y="370037"/>
                </a:lnTo>
                <a:lnTo>
                  <a:pt x="544220" y="323628"/>
                </a:lnTo>
                <a:lnTo>
                  <a:pt x="548640" y="274320"/>
                </a:lnTo>
                <a:lnTo>
                  <a:pt x="544220" y="225011"/>
                </a:lnTo>
                <a:lnTo>
                  <a:pt x="531477" y="178602"/>
                </a:lnTo>
                <a:lnTo>
                  <a:pt x="511186" y="135867"/>
                </a:lnTo>
                <a:lnTo>
                  <a:pt x="484121" y="97580"/>
                </a:lnTo>
                <a:lnTo>
                  <a:pt x="451059" y="64518"/>
                </a:lnTo>
                <a:lnTo>
                  <a:pt x="412772" y="37453"/>
                </a:lnTo>
                <a:lnTo>
                  <a:pt x="370037" y="17162"/>
                </a:lnTo>
                <a:lnTo>
                  <a:pt x="323628" y="4419"/>
                </a:lnTo>
                <a:lnTo>
                  <a:pt x="274319" y="0"/>
                </a:lnTo>
                <a:lnTo>
                  <a:pt x="225011" y="4419"/>
                </a:lnTo>
                <a:lnTo>
                  <a:pt x="178602" y="17162"/>
                </a:lnTo>
                <a:lnTo>
                  <a:pt x="135867" y="37453"/>
                </a:lnTo>
                <a:lnTo>
                  <a:pt x="97580" y="64518"/>
                </a:lnTo>
                <a:lnTo>
                  <a:pt x="64518" y="97580"/>
                </a:lnTo>
                <a:lnTo>
                  <a:pt x="37453" y="135867"/>
                </a:lnTo>
                <a:lnTo>
                  <a:pt x="17162" y="178602"/>
                </a:lnTo>
                <a:lnTo>
                  <a:pt x="4419" y="225011"/>
                </a:lnTo>
                <a:lnTo>
                  <a:pt x="0" y="274320"/>
                </a:lnTo>
                <a:lnTo>
                  <a:pt x="4419" y="323628"/>
                </a:lnTo>
                <a:lnTo>
                  <a:pt x="17162" y="370037"/>
                </a:lnTo>
                <a:lnTo>
                  <a:pt x="37453" y="412772"/>
                </a:lnTo>
                <a:lnTo>
                  <a:pt x="64518" y="451059"/>
                </a:lnTo>
                <a:lnTo>
                  <a:pt x="97580" y="484121"/>
                </a:lnTo>
                <a:lnTo>
                  <a:pt x="135867" y="511186"/>
                </a:lnTo>
                <a:lnTo>
                  <a:pt x="178602" y="531477"/>
                </a:lnTo>
                <a:lnTo>
                  <a:pt x="225011" y="544220"/>
                </a:lnTo>
                <a:lnTo>
                  <a:pt x="274319" y="548640"/>
                </a:lnTo>
                <a:close/>
              </a:path>
            </a:pathLst>
          </a:custGeom>
          <a:ln w="38100">
            <a:solidFill>
              <a:srgbClr val="46ABBC"/>
            </a:solidFill>
          </a:ln>
        </p:spPr>
        <p:txBody>
          <a:bodyPr wrap="square" lIns="0" tIns="0" rIns="0" bIns="0" rtlCol="0"/>
          <a:lstStyle/>
          <a:p>
            <a:endParaRPr/>
          </a:p>
        </p:txBody>
      </p:sp>
      <p:sp>
        <p:nvSpPr>
          <p:cNvPr id="13" name="object 13">
            <a:extLst>
              <a:ext uri="{FF2B5EF4-FFF2-40B4-BE49-F238E27FC236}">
                <a16:creationId xmlns:a16="http://schemas.microsoft.com/office/drawing/2014/main" id="{D157D5A7-34F8-1C21-BEC1-8771044EE45F}"/>
              </a:ext>
            </a:extLst>
          </p:cNvPr>
          <p:cNvSpPr/>
          <p:nvPr/>
        </p:nvSpPr>
        <p:spPr>
          <a:xfrm>
            <a:off x="1743458" y="7239513"/>
            <a:ext cx="234899" cy="234899"/>
          </a:xfrm>
          <a:prstGeom prst="rect">
            <a:avLst/>
          </a:prstGeom>
          <a:blipFill>
            <a:blip r:embed="rId4" cstate="print"/>
            <a:stretch>
              <a:fillRect/>
            </a:stretch>
          </a:blipFill>
        </p:spPr>
        <p:txBody>
          <a:bodyPr wrap="square" lIns="0" tIns="0" rIns="0" bIns="0" rtlCol="0"/>
          <a:lstStyle/>
          <a:p>
            <a:endParaRPr/>
          </a:p>
        </p:txBody>
      </p:sp>
      <p:sp>
        <p:nvSpPr>
          <p:cNvPr id="14" name="Rechthoek 13">
            <a:extLst>
              <a:ext uri="{FF2B5EF4-FFF2-40B4-BE49-F238E27FC236}">
                <a16:creationId xmlns:a16="http://schemas.microsoft.com/office/drawing/2014/main" id="{1A429FBF-ED71-F490-B5EC-9B79FCBB6107}"/>
              </a:ext>
            </a:extLst>
          </p:cNvPr>
          <p:cNvSpPr/>
          <p:nvPr/>
        </p:nvSpPr>
        <p:spPr>
          <a:xfrm>
            <a:off x="605869" y="3259519"/>
            <a:ext cx="6413500" cy="9571851"/>
          </a:xfrm>
          <a:prstGeom prst="rect">
            <a:avLst/>
          </a:prstGeom>
        </p:spPr>
        <p:txBody>
          <a:bodyPr wrap="square">
            <a:spAutoFit/>
          </a:bodyPr>
          <a:lstStyle/>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Je maatschappelijke effectiviteit is het vermogen om je de taal, de codes en de gewoontes eigen te maken van een andere cultuur. Niet alleen culturen op andere delen van de wereld, maar ook culturen zoals die zich in de loop der tijd ontwikkelen zoals de generatie van de </a:t>
            </a:r>
            <a:r>
              <a:rPr lang="nl-NL" sz="2200" err="1">
                <a:latin typeface="Calibri" panose="020F0502020204030204" pitchFamily="34" charset="0"/>
                <a:ea typeface="Times New Roman" panose="02020603050405020304" pitchFamily="18" charset="0"/>
                <a:cs typeface="Calibri" panose="020F0502020204030204" pitchFamily="34" charset="0"/>
              </a:rPr>
              <a:t>boomers</a:t>
            </a:r>
            <a:r>
              <a:rPr lang="nl-NL" sz="2200">
                <a:latin typeface="Calibri" panose="020F0502020204030204" pitchFamily="34" charset="0"/>
                <a:ea typeface="Times New Roman" panose="02020603050405020304" pitchFamily="18" charset="0"/>
                <a:cs typeface="Calibri" panose="020F0502020204030204" pitchFamily="34" charset="0"/>
              </a:rPr>
              <a:t>, de sneeuwvlokjes, enz.</a:t>
            </a: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Kenmerkend voor maatschappelijke effectiviteit is dat je elkaar niet persoonlijk kent, maar dat je elkaar wel herkent en je houdt aan een aantal ongeschreven regels. </a:t>
            </a:r>
          </a:p>
          <a:p>
            <a:endParaRPr lang="nl-NL" sz="2200">
              <a:latin typeface="Calibri" panose="020F0502020204030204" pitchFamily="34" charset="0"/>
              <a:ea typeface="Times New Roman" panose="02020603050405020304" pitchFamily="18" charset="0"/>
              <a:cs typeface="Calibri" panose="020F0502020204030204" pitchFamily="34" charset="0"/>
            </a:endParaRPr>
          </a:p>
          <a:p>
            <a:r>
              <a:rPr lang="nl-NL" sz="2200">
                <a:latin typeface="Calibri" panose="020F0502020204030204" pitchFamily="34" charset="0"/>
                <a:ea typeface="Times New Roman" panose="02020603050405020304" pitchFamily="18" charset="0"/>
                <a:cs typeface="Calibri" panose="020F0502020204030204" pitchFamily="34" charset="0"/>
              </a:rPr>
              <a:t>Bijvoorbeeld: in het verkeer ken je elkaar niet, maar je houdt je wel aan een aantal geschreven en ongeschreven verkeersregels. </a:t>
            </a: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Doe je dat niet dan zijn de anderen verontwaardigd en gaan gedrag vertonen om de regels te handhaven. </a:t>
            </a: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In Frankrijk is het beleefd om elkaar steeds weer een hand te geven en onbekende mensen met ‘u’ aan te spreken. Het is ook normaal dat je </a:t>
            </a:r>
            <a:r>
              <a:rPr lang="nl-NL" sz="2200" err="1">
                <a:latin typeface="Calibri" panose="020F0502020204030204" pitchFamily="34" charset="0"/>
                <a:ea typeface="Times New Roman" panose="02020603050405020304" pitchFamily="18" charset="0"/>
                <a:cs typeface="Calibri" panose="020F0502020204030204" pitchFamily="34" charset="0"/>
              </a:rPr>
              <a:t>bumperkleeft</a:t>
            </a:r>
            <a:r>
              <a:rPr lang="nl-NL" sz="2200">
                <a:latin typeface="Calibri" panose="020F0502020204030204" pitchFamily="34" charset="0"/>
                <a:ea typeface="Times New Roman" panose="02020603050405020304" pitchFamily="18" charset="0"/>
                <a:cs typeface="Calibri" panose="020F0502020204030204" pitchFamily="34" charset="0"/>
              </a:rPr>
              <a:t> als iemand in jouw ogen te langzaam rijdt. </a:t>
            </a: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r>
              <a:rPr lang="nl-NL" sz="2200" b="1">
                <a:latin typeface="Calibri" panose="020F0502020204030204" pitchFamily="34" charset="0"/>
                <a:ea typeface="Times New Roman" panose="02020603050405020304" pitchFamily="18" charset="0"/>
                <a:cs typeface="Calibri" panose="020F0502020204030204" pitchFamily="34" charset="0"/>
              </a:rPr>
              <a:t>Wat voorkom je ermee? </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Iedere cultuur heeft een aantal ongeschreven regels waar je je aan dient te houden. </a:t>
            </a:r>
          </a:p>
        </p:txBody>
      </p:sp>
    </p:spTree>
    <p:extLst>
      <p:ext uri="{BB962C8B-B14F-4D97-AF65-F5344CB8AC3E}">
        <p14:creationId xmlns:p14="http://schemas.microsoft.com/office/powerpoint/2010/main" val="2410520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4EE4C-8AFD-1819-27F3-B2DB5ADEFC4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4A43536-2C36-6BDA-5DEC-8E379E4BCFE5}"/>
              </a:ext>
            </a:extLst>
          </p:cNvPr>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a:extLst>
              <a:ext uri="{FF2B5EF4-FFF2-40B4-BE49-F238E27FC236}">
                <a16:creationId xmlns:a16="http://schemas.microsoft.com/office/drawing/2014/main" id="{2B81530E-FF6E-8492-962C-7208DB915E66}"/>
              </a:ext>
            </a:extLst>
          </p:cNvPr>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5</a:t>
            </a:r>
          </a:p>
        </p:txBody>
      </p:sp>
      <p:sp>
        <p:nvSpPr>
          <p:cNvPr id="4" name="object 4">
            <a:extLst>
              <a:ext uri="{FF2B5EF4-FFF2-40B4-BE49-F238E27FC236}">
                <a16:creationId xmlns:a16="http://schemas.microsoft.com/office/drawing/2014/main" id="{5CE80455-1DC1-565C-51F2-9CC1796C6C9E}"/>
              </a:ext>
            </a:extLst>
          </p:cNvPr>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54A8C9EF-4C9B-B2ED-60DD-CF38A6786AA1}"/>
              </a:ext>
            </a:extLst>
          </p:cNvPr>
          <p:cNvSpPr/>
          <p:nvPr/>
        </p:nvSpPr>
        <p:spPr>
          <a:xfrm>
            <a:off x="25848" y="7529071"/>
            <a:ext cx="3556510" cy="1691436"/>
          </a:xfrm>
          <a:prstGeom prst="rect">
            <a:avLst/>
          </a:prstGeom>
          <a:blipFill>
            <a:blip r:embed="rId3" cstate="print"/>
            <a:stretch>
              <a:fillRect/>
            </a:stretch>
          </a:blipFill>
        </p:spPr>
        <p:txBody>
          <a:bodyPr wrap="square" lIns="0" tIns="0" rIns="0" bIns="0" rtlCol="0"/>
          <a:lstStyle/>
          <a:p>
            <a:endParaRPr/>
          </a:p>
        </p:txBody>
      </p:sp>
      <p:sp>
        <p:nvSpPr>
          <p:cNvPr id="6" name="object 6">
            <a:extLst>
              <a:ext uri="{FF2B5EF4-FFF2-40B4-BE49-F238E27FC236}">
                <a16:creationId xmlns:a16="http://schemas.microsoft.com/office/drawing/2014/main" id="{276B3C86-84A0-B51A-68A9-EF14AE5501BD}"/>
              </a:ext>
            </a:extLst>
          </p:cNvPr>
          <p:cNvSpPr/>
          <p:nvPr/>
        </p:nvSpPr>
        <p:spPr>
          <a:xfrm>
            <a:off x="2676144" y="6761395"/>
            <a:ext cx="5003800" cy="3086100"/>
          </a:xfrm>
          <a:custGeom>
            <a:avLst/>
            <a:gdLst/>
            <a:ahLst/>
            <a:cxnLst/>
            <a:rect l="l" t="t" r="r" b="b"/>
            <a:pathLst>
              <a:path w="5003800" h="3086100">
                <a:moveTo>
                  <a:pt x="0" y="3086100"/>
                </a:moveTo>
                <a:lnTo>
                  <a:pt x="5003800" y="3086100"/>
                </a:lnTo>
                <a:lnTo>
                  <a:pt x="5003800" y="0"/>
                </a:lnTo>
                <a:lnTo>
                  <a:pt x="0" y="0"/>
                </a:lnTo>
                <a:lnTo>
                  <a:pt x="0" y="3086100"/>
                </a:lnTo>
                <a:close/>
              </a:path>
            </a:pathLst>
          </a:custGeom>
          <a:solidFill>
            <a:srgbClr val="B93E6F">
              <a:alpha val="9999"/>
            </a:srgbClr>
          </a:solidFill>
        </p:spPr>
        <p:txBody>
          <a:bodyPr wrap="square" lIns="0" tIns="0" rIns="0" bIns="0" rtlCol="0"/>
          <a:lstStyle/>
          <a:p>
            <a:endParaRPr/>
          </a:p>
        </p:txBody>
      </p:sp>
      <p:sp>
        <p:nvSpPr>
          <p:cNvPr id="9" name="object 9">
            <a:extLst>
              <a:ext uri="{FF2B5EF4-FFF2-40B4-BE49-F238E27FC236}">
                <a16:creationId xmlns:a16="http://schemas.microsoft.com/office/drawing/2014/main" id="{1303AFBC-3C87-4545-DC8C-C3D383846020}"/>
              </a:ext>
            </a:extLst>
          </p:cNvPr>
          <p:cNvSpPr txBox="1"/>
          <p:nvPr/>
        </p:nvSpPr>
        <p:spPr>
          <a:xfrm>
            <a:off x="736600" y="636656"/>
            <a:ext cx="1454404" cy="228268"/>
          </a:xfrm>
          <a:prstGeom prst="rect">
            <a:avLst/>
          </a:prstGeom>
        </p:spPr>
        <p:txBody>
          <a:bodyPr vert="horz" wrap="square" lIns="0" tIns="12700" rIns="0" bIns="0" rtlCol="0">
            <a:spAutoFit/>
          </a:bodyPr>
          <a:lstStyle/>
          <a:p>
            <a:pPr marL="12700">
              <a:lnSpc>
                <a:spcPct val="100000"/>
              </a:lnSpc>
              <a:spcBef>
                <a:spcPts val="100"/>
              </a:spcBef>
            </a:pPr>
            <a:r>
              <a:rPr lang="en-US" sz="1400" spc="105">
                <a:solidFill>
                  <a:srgbClr val="232323"/>
                </a:solidFill>
                <a:latin typeface="Roboto-Medium"/>
                <a:cs typeface="Roboto-Medium"/>
              </a:rPr>
              <a:t>Intro Page</a:t>
            </a:r>
            <a:endParaRPr sz="1400">
              <a:latin typeface="Roboto-Medium"/>
              <a:cs typeface="Roboto-Medium"/>
            </a:endParaRPr>
          </a:p>
        </p:txBody>
      </p:sp>
      <p:sp>
        <p:nvSpPr>
          <p:cNvPr id="12" name="object 12">
            <a:extLst>
              <a:ext uri="{FF2B5EF4-FFF2-40B4-BE49-F238E27FC236}">
                <a16:creationId xmlns:a16="http://schemas.microsoft.com/office/drawing/2014/main" id="{FC9A1ED6-D710-7BC3-5C0F-30DF8B50215E}"/>
              </a:ext>
            </a:extLst>
          </p:cNvPr>
          <p:cNvSpPr/>
          <p:nvPr/>
        </p:nvSpPr>
        <p:spPr>
          <a:xfrm>
            <a:off x="2127504" y="7239507"/>
            <a:ext cx="548640" cy="548640"/>
          </a:xfrm>
          <a:custGeom>
            <a:avLst/>
            <a:gdLst/>
            <a:ahLst/>
            <a:cxnLst/>
            <a:rect l="l" t="t" r="r" b="b"/>
            <a:pathLst>
              <a:path w="548639" h="548640">
                <a:moveTo>
                  <a:pt x="274319" y="548640"/>
                </a:moveTo>
                <a:lnTo>
                  <a:pt x="323628" y="544220"/>
                </a:lnTo>
                <a:lnTo>
                  <a:pt x="370037" y="531477"/>
                </a:lnTo>
                <a:lnTo>
                  <a:pt x="412772" y="511186"/>
                </a:lnTo>
                <a:lnTo>
                  <a:pt x="451059" y="484121"/>
                </a:lnTo>
                <a:lnTo>
                  <a:pt x="484121" y="451059"/>
                </a:lnTo>
                <a:lnTo>
                  <a:pt x="511186" y="412772"/>
                </a:lnTo>
                <a:lnTo>
                  <a:pt x="531477" y="370037"/>
                </a:lnTo>
                <a:lnTo>
                  <a:pt x="544220" y="323628"/>
                </a:lnTo>
                <a:lnTo>
                  <a:pt x="548640" y="274320"/>
                </a:lnTo>
                <a:lnTo>
                  <a:pt x="544220" y="225011"/>
                </a:lnTo>
                <a:lnTo>
                  <a:pt x="531477" y="178602"/>
                </a:lnTo>
                <a:lnTo>
                  <a:pt x="511186" y="135867"/>
                </a:lnTo>
                <a:lnTo>
                  <a:pt x="484121" y="97580"/>
                </a:lnTo>
                <a:lnTo>
                  <a:pt x="451059" y="64518"/>
                </a:lnTo>
                <a:lnTo>
                  <a:pt x="412772" y="37453"/>
                </a:lnTo>
                <a:lnTo>
                  <a:pt x="370037" y="17162"/>
                </a:lnTo>
                <a:lnTo>
                  <a:pt x="323628" y="4419"/>
                </a:lnTo>
                <a:lnTo>
                  <a:pt x="274319" y="0"/>
                </a:lnTo>
                <a:lnTo>
                  <a:pt x="225011" y="4419"/>
                </a:lnTo>
                <a:lnTo>
                  <a:pt x="178602" y="17162"/>
                </a:lnTo>
                <a:lnTo>
                  <a:pt x="135867" y="37453"/>
                </a:lnTo>
                <a:lnTo>
                  <a:pt x="97580" y="64518"/>
                </a:lnTo>
                <a:lnTo>
                  <a:pt x="64518" y="97580"/>
                </a:lnTo>
                <a:lnTo>
                  <a:pt x="37453" y="135867"/>
                </a:lnTo>
                <a:lnTo>
                  <a:pt x="17162" y="178602"/>
                </a:lnTo>
                <a:lnTo>
                  <a:pt x="4419" y="225011"/>
                </a:lnTo>
                <a:lnTo>
                  <a:pt x="0" y="274320"/>
                </a:lnTo>
                <a:lnTo>
                  <a:pt x="4419" y="323628"/>
                </a:lnTo>
                <a:lnTo>
                  <a:pt x="17162" y="370037"/>
                </a:lnTo>
                <a:lnTo>
                  <a:pt x="37453" y="412772"/>
                </a:lnTo>
                <a:lnTo>
                  <a:pt x="64518" y="451059"/>
                </a:lnTo>
                <a:lnTo>
                  <a:pt x="97580" y="484121"/>
                </a:lnTo>
                <a:lnTo>
                  <a:pt x="135867" y="511186"/>
                </a:lnTo>
                <a:lnTo>
                  <a:pt x="178602" y="531477"/>
                </a:lnTo>
                <a:lnTo>
                  <a:pt x="225011" y="544220"/>
                </a:lnTo>
                <a:lnTo>
                  <a:pt x="274319" y="548640"/>
                </a:lnTo>
                <a:close/>
              </a:path>
            </a:pathLst>
          </a:custGeom>
          <a:ln w="38100">
            <a:solidFill>
              <a:srgbClr val="46ABBC"/>
            </a:solidFill>
          </a:ln>
        </p:spPr>
        <p:txBody>
          <a:bodyPr wrap="square" lIns="0" tIns="0" rIns="0" bIns="0" rtlCol="0"/>
          <a:lstStyle/>
          <a:p>
            <a:endParaRPr/>
          </a:p>
        </p:txBody>
      </p:sp>
      <p:sp>
        <p:nvSpPr>
          <p:cNvPr id="13" name="object 13">
            <a:extLst>
              <a:ext uri="{FF2B5EF4-FFF2-40B4-BE49-F238E27FC236}">
                <a16:creationId xmlns:a16="http://schemas.microsoft.com/office/drawing/2014/main" id="{62401ACA-BE81-58A6-12D7-B46BA82BFDFC}"/>
              </a:ext>
            </a:extLst>
          </p:cNvPr>
          <p:cNvSpPr/>
          <p:nvPr/>
        </p:nvSpPr>
        <p:spPr>
          <a:xfrm>
            <a:off x="1743458" y="7239513"/>
            <a:ext cx="234899" cy="234899"/>
          </a:xfrm>
          <a:prstGeom prst="rect">
            <a:avLst/>
          </a:prstGeom>
          <a:blipFill>
            <a:blip r:embed="rId4" cstate="print"/>
            <a:stretch>
              <a:fillRect/>
            </a:stretch>
          </a:blipFill>
        </p:spPr>
        <p:txBody>
          <a:bodyPr wrap="square" lIns="0" tIns="0" rIns="0" bIns="0" rtlCol="0"/>
          <a:lstStyle/>
          <a:p>
            <a:endParaRPr/>
          </a:p>
        </p:txBody>
      </p:sp>
      <p:sp>
        <p:nvSpPr>
          <p:cNvPr id="14" name="Rechthoek 13">
            <a:extLst>
              <a:ext uri="{FF2B5EF4-FFF2-40B4-BE49-F238E27FC236}">
                <a16:creationId xmlns:a16="http://schemas.microsoft.com/office/drawing/2014/main" id="{278AF992-3B37-D6A8-3388-40F9EC4FFFE2}"/>
              </a:ext>
            </a:extLst>
          </p:cNvPr>
          <p:cNvSpPr/>
          <p:nvPr/>
        </p:nvSpPr>
        <p:spPr>
          <a:xfrm>
            <a:off x="605869" y="1295400"/>
            <a:ext cx="6413500" cy="7540526"/>
          </a:xfrm>
          <a:prstGeom prst="rect">
            <a:avLst/>
          </a:prstGeom>
        </p:spPr>
        <p:txBody>
          <a:bodyPr wrap="square">
            <a:spAutoFit/>
          </a:bodyPr>
          <a:lstStyle/>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Die ongeschreven regels kunnen per land verschillen. </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Niemand is de bedenker ervan; het ontstaat omdat iedereen zich zo gedraagt. Als je dat ook doet, dan voorkom je misverstanden, afstand, onbegrip en mentale botsingen.</a:t>
            </a:r>
          </a:p>
          <a:p>
            <a:pPr>
              <a:spcAft>
                <a:spcPts val="0"/>
              </a:spcAft>
            </a:pPr>
            <a:endParaRPr lang="nl-NL" sz="2200" b="1">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b="1">
                <a:latin typeface="Calibri" panose="020F0502020204030204" pitchFamily="34" charset="0"/>
                <a:ea typeface="Times New Roman" panose="02020603050405020304" pitchFamily="18" charset="0"/>
                <a:cs typeface="Calibri" panose="020F0502020204030204" pitchFamily="34" charset="0"/>
              </a:rPr>
              <a:t>Wat bereik je ermee?</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Maatschappelijke effectiviteit betekent dat je in staat bent om contact te maken en effectief te communiceren met mensen die onderdeel uitmaken van die cultuur. </a:t>
            </a:r>
          </a:p>
          <a:p>
            <a:pPr>
              <a:spcAft>
                <a:spcPts val="0"/>
              </a:spcAft>
            </a:pPr>
            <a:endParaRPr lang="nl-NL" sz="2200" b="1">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b="1">
                <a:latin typeface="Calibri" panose="020F0502020204030204" pitchFamily="34" charset="0"/>
                <a:ea typeface="Times New Roman" panose="02020603050405020304" pitchFamily="18" charset="0"/>
                <a:cs typeface="Calibri" panose="020F0502020204030204" pitchFamily="34" charset="0"/>
              </a:rPr>
              <a:t>Hoe doe je dat?  </a:t>
            </a: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Je versterkt je maatschappelijke effectiviteit door je te houden aan ‘de wetten van de zwerm’: </a:t>
            </a:r>
          </a:p>
          <a:p>
            <a:pPr marL="457200" indent="-457200">
              <a:spcAft>
                <a:spcPts val="0"/>
              </a:spcAft>
              <a:buAutoNum type="arabicPeriod"/>
            </a:pPr>
            <a:r>
              <a:rPr lang="nl-NL" sz="2200">
                <a:latin typeface="Calibri" panose="020F0502020204030204" pitchFamily="34" charset="0"/>
                <a:ea typeface="Times New Roman" panose="02020603050405020304" pitchFamily="18" charset="0"/>
                <a:cs typeface="Calibri" panose="020F0502020204030204" pitchFamily="34" charset="0"/>
              </a:rPr>
              <a:t>Invoegen</a:t>
            </a:r>
          </a:p>
          <a:p>
            <a:pPr marL="457200" indent="-457200">
              <a:spcAft>
                <a:spcPts val="0"/>
              </a:spcAft>
              <a:buAutoNum type="arabicPeriod"/>
            </a:pPr>
            <a:r>
              <a:rPr lang="nl-NL" sz="2200">
                <a:latin typeface="Calibri" panose="020F0502020204030204" pitchFamily="34" charset="0"/>
                <a:ea typeface="Times New Roman" panose="02020603050405020304" pitchFamily="18" charset="0"/>
                <a:cs typeface="Calibri" panose="020F0502020204030204" pitchFamily="34" charset="0"/>
              </a:rPr>
              <a:t>Naar je plek bewegen,</a:t>
            </a:r>
          </a:p>
          <a:p>
            <a:pPr marL="457200" indent="-457200">
              <a:spcAft>
                <a:spcPts val="0"/>
              </a:spcAft>
              <a:buAutoNum type="arabicPeriod"/>
            </a:pPr>
            <a:r>
              <a:rPr lang="nl-NL" sz="2200">
                <a:latin typeface="Calibri" panose="020F0502020204030204" pitchFamily="34" charset="0"/>
                <a:ea typeface="Times New Roman" panose="02020603050405020304" pitchFamily="18" charset="0"/>
                <a:cs typeface="Calibri" panose="020F0502020204030204" pitchFamily="34" charset="0"/>
              </a:rPr>
              <a:t>Niet botsen.</a:t>
            </a: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Symbolisch is maatschappelijke effectiviteit weer te geven met een duikbootje</a:t>
            </a: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9095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89F6F-C414-029C-333D-7D7A0BF19D8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399AB2A-FA71-6553-7839-80604AB40F01}"/>
              </a:ext>
            </a:extLst>
          </p:cNvPr>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a:extLst>
              <a:ext uri="{FF2B5EF4-FFF2-40B4-BE49-F238E27FC236}">
                <a16:creationId xmlns:a16="http://schemas.microsoft.com/office/drawing/2014/main" id="{814CC3DF-C0CC-332E-1073-BA59A2DF6FE4}"/>
              </a:ext>
            </a:extLst>
          </p:cNvPr>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5</a:t>
            </a:r>
          </a:p>
        </p:txBody>
      </p:sp>
      <p:sp>
        <p:nvSpPr>
          <p:cNvPr id="4" name="object 4">
            <a:extLst>
              <a:ext uri="{FF2B5EF4-FFF2-40B4-BE49-F238E27FC236}">
                <a16:creationId xmlns:a16="http://schemas.microsoft.com/office/drawing/2014/main" id="{6FC319BC-FEBA-78FF-8FD2-1C556B0FEB50}"/>
              </a:ext>
            </a:extLst>
          </p:cNvPr>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228BF2B7-1607-F58A-32AA-2E7D24C0F132}"/>
              </a:ext>
            </a:extLst>
          </p:cNvPr>
          <p:cNvSpPr/>
          <p:nvPr/>
        </p:nvSpPr>
        <p:spPr>
          <a:xfrm>
            <a:off x="25848" y="7529071"/>
            <a:ext cx="3556510" cy="1691436"/>
          </a:xfrm>
          <a:prstGeom prst="rect">
            <a:avLst/>
          </a:prstGeom>
          <a:blipFill>
            <a:blip r:embed="rId3" cstate="print"/>
            <a:stretch>
              <a:fillRect/>
            </a:stretch>
          </a:blipFill>
        </p:spPr>
        <p:txBody>
          <a:bodyPr wrap="square" lIns="0" tIns="0" rIns="0" bIns="0" rtlCol="0"/>
          <a:lstStyle/>
          <a:p>
            <a:endParaRPr/>
          </a:p>
        </p:txBody>
      </p:sp>
      <p:sp>
        <p:nvSpPr>
          <p:cNvPr id="6" name="object 6">
            <a:extLst>
              <a:ext uri="{FF2B5EF4-FFF2-40B4-BE49-F238E27FC236}">
                <a16:creationId xmlns:a16="http://schemas.microsoft.com/office/drawing/2014/main" id="{3B3D7A9F-BA31-96FF-8B29-048206E7D8FB}"/>
              </a:ext>
            </a:extLst>
          </p:cNvPr>
          <p:cNvSpPr/>
          <p:nvPr/>
        </p:nvSpPr>
        <p:spPr>
          <a:xfrm>
            <a:off x="2676144" y="6761395"/>
            <a:ext cx="5003800" cy="3086100"/>
          </a:xfrm>
          <a:custGeom>
            <a:avLst/>
            <a:gdLst/>
            <a:ahLst/>
            <a:cxnLst/>
            <a:rect l="l" t="t" r="r" b="b"/>
            <a:pathLst>
              <a:path w="5003800" h="3086100">
                <a:moveTo>
                  <a:pt x="0" y="3086100"/>
                </a:moveTo>
                <a:lnTo>
                  <a:pt x="5003800" y="3086100"/>
                </a:lnTo>
                <a:lnTo>
                  <a:pt x="5003800" y="0"/>
                </a:lnTo>
                <a:lnTo>
                  <a:pt x="0" y="0"/>
                </a:lnTo>
                <a:lnTo>
                  <a:pt x="0" y="3086100"/>
                </a:lnTo>
                <a:close/>
              </a:path>
            </a:pathLst>
          </a:custGeom>
          <a:solidFill>
            <a:srgbClr val="B93E6F">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FCA129A4-BFB9-D3BF-A694-1B00845B3886}"/>
              </a:ext>
            </a:extLst>
          </p:cNvPr>
          <p:cNvSpPr txBox="1"/>
          <p:nvPr/>
        </p:nvSpPr>
        <p:spPr>
          <a:xfrm>
            <a:off x="736600" y="1861820"/>
            <a:ext cx="3163570" cy="566822"/>
          </a:xfrm>
          <a:prstGeom prst="rect">
            <a:avLst/>
          </a:prstGeom>
        </p:spPr>
        <p:txBody>
          <a:bodyPr vert="horz" wrap="square" lIns="0" tIns="12700" rIns="0" bIns="0" rtlCol="0">
            <a:spAutoFit/>
          </a:bodyPr>
          <a:lstStyle/>
          <a:p>
            <a:br>
              <a:rPr lang="en-US" sz="1200">
                <a:solidFill>
                  <a:srgbClr val="232323"/>
                </a:solidFill>
                <a:latin typeface="Roboto-Medium"/>
              </a:rPr>
            </a:br>
            <a:br>
              <a:rPr lang="en-US" sz="1200">
                <a:solidFill>
                  <a:srgbClr val="232323"/>
                </a:solidFill>
                <a:latin typeface="Roboto-Medium"/>
              </a:rPr>
            </a:br>
            <a:endParaRPr lang="en-US" sz="1200">
              <a:solidFill>
                <a:srgbClr val="232323"/>
              </a:solidFill>
              <a:latin typeface="Roboto-Medium"/>
            </a:endParaRPr>
          </a:p>
        </p:txBody>
      </p:sp>
      <p:sp>
        <p:nvSpPr>
          <p:cNvPr id="8" name="object 8">
            <a:extLst>
              <a:ext uri="{FF2B5EF4-FFF2-40B4-BE49-F238E27FC236}">
                <a16:creationId xmlns:a16="http://schemas.microsoft.com/office/drawing/2014/main" id="{B2EF3221-9C6F-1927-BA26-74FE6A293ED1}"/>
              </a:ext>
            </a:extLst>
          </p:cNvPr>
          <p:cNvSpPr txBox="1">
            <a:spLocks noGrp="1"/>
          </p:cNvSpPr>
          <p:nvPr>
            <p:ph type="title"/>
          </p:nvPr>
        </p:nvSpPr>
        <p:spPr>
          <a:xfrm>
            <a:off x="673100" y="892137"/>
            <a:ext cx="6362700" cy="720710"/>
          </a:xfrm>
          <a:prstGeom prst="rect">
            <a:avLst/>
          </a:prstGeom>
        </p:spPr>
        <p:txBody>
          <a:bodyPr vert="horz" wrap="square" lIns="0" tIns="12700" rIns="0" bIns="0" rtlCol="0">
            <a:spAutoFit/>
          </a:bodyPr>
          <a:lstStyle/>
          <a:p>
            <a:pPr marL="12700">
              <a:lnSpc>
                <a:spcPct val="100000"/>
              </a:lnSpc>
              <a:spcBef>
                <a:spcPts val="100"/>
              </a:spcBef>
            </a:pPr>
            <a:r>
              <a:rPr lang="nl-NL"/>
              <a:t>Het duikbootje</a:t>
            </a:r>
            <a:endParaRPr/>
          </a:p>
        </p:txBody>
      </p:sp>
      <p:sp>
        <p:nvSpPr>
          <p:cNvPr id="9" name="object 9">
            <a:extLst>
              <a:ext uri="{FF2B5EF4-FFF2-40B4-BE49-F238E27FC236}">
                <a16:creationId xmlns:a16="http://schemas.microsoft.com/office/drawing/2014/main" id="{EEC72F1B-E576-6338-2EE2-31A8C6EBEB5C}"/>
              </a:ext>
            </a:extLst>
          </p:cNvPr>
          <p:cNvSpPr txBox="1"/>
          <p:nvPr/>
        </p:nvSpPr>
        <p:spPr>
          <a:xfrm>
            <a:off x="736600" y="636656"/>
            <a:ext cx="1454404" cy="228268"/>
          </a:xfrm>
          <a:prstGeom prst="rect">
            <a:avLst/>
          </a:prstGeom>
        </p:spPr>
        <p:txBody>
          <a:bodyPr vert="horz" wrap="square" lIns="0" tIns="12700" rIns="0" bIns="0" rtlCol="0">
            <a:spAutoFit/>
          </a:bodyPr>
          <a:lstStyle/>
          <a:p>
            <a:pPr marL="12700">
              <a:lnSpc>
                <a:spcPct val="100000"/>
              </a:lnSpc>
              <a:spcBef>
                <a:spcPts val="100"/>
              </a:spcBef>
            </a:pPr>
            <a:r>
              <a:rPr lang="en-US" sz="1400" spc="105">
                <a:solidFill>
                  <a:srgbClr val="232323"/>
                </a:solidFill>
                <a:latin typeface="Roboto-Medium"/>
                <a:cs typeface="Roboto-Medium"/>
              </a:rPr>
              <a:t>Intro Page</a:t>
            </a:r>
            <a:endParaRPr sz="1400">
              <a:latin typeface="Roboto-Medium"/>
              <a:cs typeface="Roboto-Medium"/>
            </a:endParaRPr>
          </a:p>
        </p:txBody>
      </p:sp>
      <p:sp>
        <p:nvSpPr>
          <p:cNvPr id="12" name="object 12">
            <a:extLst>
              <a:ext uri="{FF2B5EF4-FFF2-40B4-BE49-F238E27FC236}">
                <a16:creationId xmlns:a16="http://schemas.microsoft.com/office/drawing/2014/main" id="{31436914-1294-2664-8C5E-B46EA8120981}"/>
              </a:ext>
            </a:extLst>
          </p:cNvPr>
          <p:cNvSpPr/>
          <p:nvPr/>
        </p:nvSpPr>
        <p:spPr>
          <a:xfrm>
            <a:off x="2127504" y="7239507"/>
            <a:ext cx="548640" cy="548640"/>
          </a:xfrm>
          <a:custGeom>
            <a:avLst/>
            <a:gdLst/>
            <a:ahLst/>
            <a:cxnLst/>
            <a:rect l="l" t="t" r="r" b="b"/>
            <a:pathLst>
              <a:path w="548639" h="548640">
                <a:moveTo>
                  <a:pt x="274319" y="548640"/>
                </a:moveTo>
                <a:lnTo>
                  <a:pt x="323628" y="544220"/>
                </a:lnTo>
                <a:lnTo>
                  <a:pt x="370037" y="531477"/>
                </a:lnTo>
                <a:lnTo>
                  <a:pt x="412772" y="511186"/>
                </a:lnTo>
                <a:lnTo>
                  <a:pt x="451059" y="484121"/>
                </a:lnTo>
                <a:lnTo>
                  <a:pt x="484121" y="451059"/>
                </a:lnTo>
                <a:lnTo>
                  <a:pt x="511186" y="412772"/>
                </a:lnTo>
                <a:lnTo>
                  <a:pt x="531477" y="370037"/>
                </a:lnTo>
                <a:lnTo>
                  <a:pt x="544220" y="323628"/>
                </a:lnTo>
                <a:lnTo>
                  <a:pt x="548640" y="274320"/>
                </a:lnTo>
                <a:lnTo>
                  <a:pt x="544220" y="225011"/>
                </a:lnTo>
                <a:lnTo>
                  <a:pt x="531477" y="178602"/>
                </a:lnTo>
                <a:lnTo>
                  <a:pt x="511186" y="135867"/>
                </a:lnTo>
                <a:lnTo>
                  <a:pt x="484121" y="97580"/>
                </a:lnTo>
                <a:lnTo>
                  <a:pt x="451059" y="64518"/>
                </a:lnTo>
                <a:lnTo>
                  <a:pt x="412772" y="37453"/>
                </a:lnTo>
                <a:lnTo>
                  <a:pt x="370037" y="17162"/>
                </a:lnTo>
                <a:lnTo>
                  <a:pt x="323628" y="4419"/>
                </a:lnTo>
                <a:lnTo>
                  <a:pt x="274319" y="0"/>
                </a:lnTo>
                <a:lnTo>
                  <a:pt x="225011" y="4419"/>
                </a:lnTo>
                <a:lnTo>
                  <a:pt x="178602" y="17162"/>
                </a:lnTo>
                <a:lnTo>
                  <a:pt x="135867" y="37453"/>
                </a:lnTo>
                <a:lnTo>
                  <a:pt x="97580" y="64518"/>
                </a:lnTo>
                <a:lnTo>
                  <a:pt x="64518" y="97580"/>
                </a:lnTo>
                <a:lnTo>
                  <a:pt x="37453" y="135867"/>
                </a:lnTo>
                <a:lnTo>
                  <a:pt x="17162" y="178602"/>
                </a:lnTo>
                <a:lnTo>
                  <a:pt x="4419" y="225011"/>
                </a:lnTo>
                <a:lnTo>
                  <a:pt x="0" y="274320"/>
                </a:lnTo>
                <a:lnTo>
                  <a:pt x="4419" y="323628"/>
                </a:lnTo>
                <a:lnTo>
                  <a:pt x="17162" y="370037"/>
                </a:lnTo>
                <a:lnTo>
                  <a:pt x="37453" y="412772"/>
                </a:lnTo>
                <a:lnTo>
                  <a:pt x="64518" y="451059"/>
                </a:lnTo>
                <a:lnTo>
                  <a:pt x="97580" y="484121"/>
                </a:lnTo>
                <a:lnTo>
                  <a:pt x="135867" y="511186"/>
                </a:lnTo>
                <a:lnTo>
                  <a:pt x="178602" y="531477"/>
                </a:lnTo>
                <a:lnTo>
                  <a:pt x="225011" y="544220"/>
                </a:lnTo>
                <a:lnTo>
                  <a:pt x="274319" y="548640"/>
                </a:lnTo>
                <a:close/>
              </a:path>
            </a:pathLst>
          </a:custGeom>
          <a:ln w="38100">
            <a:solidFill>
              <a:srgbClr val="46ABBC"/>
            </a:solidFill>
          </a:ln>
        </p:spPr>
        <p:txBody>
          <a:bodyPr wrap="square" lIns="0" tIns="0" rIns="0" bIns="0" rtlCol="0"/>
          <a:lstStyle/>
          <a:p>
            <a:endParaRPr/>
          </a:p>
        </p:txBody>
      </p:sp>
      <p:sp>
        <p:nvSpPr>
          <p:cNvPr id="13" name="object 13">
            <a:extLst>
              <a:ext uri="{FF2B5EF4-FFF2-40B4-BE49-F238E27FC236}">
                <a16:creationId xmlns:a16="http://schemas.microsoft.com/office/drawing/2014/main" id="{C15EDC53-2375-E26C-8B3A-4EBEB887C568}"/>
              </a:ext>
            </a:extLst>
          </p:cNvPr>
          <p:cNvSpPr/>
          <p:nvPr/>
        </p:nvSpPr>
        <p:spPr>
          <a:xfrm>
            <a:off x="1743458" y="7239513"/>
            <a:ext cx="234899" cy="234899"/>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540438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C641C-6D5C-6864-193D-F253019244F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7DFFC26-746F-A616-E526-6AA9AE31A415}"/>
              </a:ext>
            </a:extLst>
          </p:cNvPr>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a:extLst>
              <a:ext uri="{FF2B5EF4-FFF2-40B4-BE49-F238E27FC236}">
                <a16:creationId xmlns:a16="http://schemas.microsoft.com/office/drawing/2014/main" id="{6AACBB46-D35F-EF91-9CAC-3B783A56945C}"/>
              </a:ext>
            </a:extLst>
          </p:cNvPr>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5</a:t>
            </a:r>
          </a:p>
        </p:txBody>
      </p:sp>
      <p:sp>
        <p:nvSpPr>
          <p:cNvPr id="4" name="object 4">
            <a:extLst>
              <a:ext uri="{FF2B5EF4-FFF2-40B4-BE49-F238E27FC236}">
                <a16:creationId xmlns:a16="http://schemas.microsoft.com/office/drawing/2014/main" id="{A4998C16-F962-6E59-12BD-B8CA06875B5A}"/>
              </a:ext>
            </a:extLst>
          </p:cNvPr>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F138AAF3-01DD-DF48-8370-9DC0226FDC0C}"/>
              </a:ext>
            </a:extLst>
          </p:cNvPr>
          <p:cNvSpPr/>
          <p:nvPr/>
        </p:nvSpPr>
        <p:spPr>
          <a:xfrm>
            <a:off x="25848" y="7529071"/>
            <a:ext cx="3556510" cy="1691436"/>
          </a:xfrm>
          <a:prstGeom prst="rect">
            <a:avLst/>
          </a:prstGeom>
          <a:blipFill>
            <a:blip r:embed="rId3" cstate="print"/>
            <a:stretch>
              <a:fillRect/>
            </a:stretch>
          </a:blipFill>
        </p:spPr>
        <p:txBody>
          <a:bodyPr wrap="square" lIns="0" tIns="0" rIns="0" bIns="0" rtlCol="0"/>
          <a:lstStyle/>
          <a:p>
            <a:endParaRPr/>
          </a:p>
        </p:txBody>
      </p:sp>
      <p:sp>
        <p:nvSpPr>
          <p:cNvPr id="6" name="object 6">
            <a:extLst>
              <a:ext uri="{FF2B5EF4-FFF2-40B4-BE49-F238E27FC236}">
                <a16:creationId xmlns:a16="http://schemas.microsoft.com/office/drawing/2014/main" id="{3A4463E1-B63B-16FB-0ABE-9805C0AFD623}"/>
              </a:ext>
            </a:extLst>
          </p:cNvPr>
          <p:cNvSpPr/>
          <p:nvPr/>
        </p:nvSpPr>
        <p:spPr>
          <a:xfrm>
            <a:off x="2676144" y="6761395"/>
            <a:ext cx="5003800" cy="3086100"/>
          </a:xfrm>
          <a:custGeom>
            <a:avLst/>
            <a:gdLst/>
            <a:ahLst/>
            <a:cxnLst/>
            <a:rect l="l" t="t" r="r" b="b"/>
            <a:pathLst>
              <a:path w="5003800" h="3086100">
                <a:moveTo>
                  <a:pt x="0" y="3086100"/>
                </a:moveTo>
                <a:lnTo>
                  <a:pt x="5003800" y="3086100"/>
                </a:lnTo>
                <a:lnTo>
                  <a:pt x="5003800" y="0"/>
                </a:lnTo>
                <a:lnTo>
                  <a:pt x="0" y="0"/>
                </a:lnTo>
                <a:lnTo>
                  <a:pt x="0" y="3086100"/>
                </a:lnTo>
                <a:close/>
              </a:path>
            </a:pathLst>
          </a:custGeom>
          <a:solidFill>
            <a:srgbClr val="B93E6F">
              <a:alpha val="9999"/>
            </a:srgbClr>
          </a:solidFill>
        </p:spPr>
        <p:txBody>
          <a:bodyPr wrap="square" lIns="0" tIns="0" rIns="0" bIns="0" rtlCol="0"/>
          <a:lstStyle/>
          <a:p>
            <a:endParaRPr/>
          </a:p>
        </p:txBody>
      </p:sp>
      <p:sp>
        <p:nvSpPr>
          <p:cNvPr id="7" name="object 7">
            <a:extLst>
              <a:ext uri="{FF2B5EF4-FFF2-40B4-BE49-F238E27FC236}">
                <a16:creationId xmlns:a16="http://schemas.microsoft.com/office/drawing/2014/main" id="{7F4B2F4D-10B4-76FA-3EF9-D5ECDEB6A908}"/>
              </a:ext>
            </a:extLst>
          </p:cNvPr>
          <p:cNvSpPr txBox="1"/>
          <p:nvPr/>
        </p:nvSpPr>
        <p:spPr>
          <a:xfrm>
            <a:off x="736600" y="1861820"/>
            <a:ext cx="3163570" cy="566822"/>
          </a:xfrm>
          <a:prstGeom prst="rect">
            <a:avLst/>
          </a:prstGeom>
        </p:spPr>
        <p:txBody>
          <a:bodyPr vert="horz" wrap="square" lIns="0" tIns="12700" rIns="0" bIns="0" rtlCol="0">
            <a:spAutoFit/>
          </a:bodyPr>
          <a:lstStyle/>
          <a:p>
            <a:br>
              <a:rPr lang="en-US" sz="1200">
                <a:solidFill>
                  <a:srgbClr val="232323"/>
                </a:solidFill>
                <a:latin typeface="Roboto-Medium"/>
              </a:rPr>
            </a:br>
            <a:br>
              <a:rPr lang="en-US" sz="1200">
                <a:solidFill>
                  <a:srgbClr val="232323"/>
                </a:solidFill>
                <a:latin typeface="Roboto-Medium"/>
              </a:rPr>
            </a:br>
            <a:endParaRPr lang="en-US" sz="1200">
              <a:solidFill>
                <a:srgbClr val="232323"/>
              </a:solidFill>
              <a:latin typeface="Roboto-Medium"/>
            </a:endParaRPr>
          </a:p>
        </p:txBody>
      </p:sp>
      <p:sp>
        <p:nvSpPr>
          <p:cNvPr id="8" name="object 8">
            <a:extLst>
              <a:ext uri="{FF2B5EF4-FFF2-40B4-BE49-F238E27FC236}">
                <a16:creationId xmlns:a16="http://schemas.microsoft.com/office/drawing/2014/main" id="{F96D7360-0CE0-4243-1739-279F80302A98}"/>
              </a:ext>
            </a:extLst>
          </p:cNvPr>
          <p:cNvSpPr txBox="1">
            <a:spLocks noGrp="1"/>
          </p:cNvSpPr>
          <p:nvPr>
            <p:ph type="title"/>
          </p:nvPr>
        </p:nvSpPr>
        <p:spPr>
          <a:xfrm>
            <a:off x="673100" y="892137"/>
            <a:ext cx="6362700" cy="1428596"/>
          </a:xfrm>
          <a:prstGeom prst="rect">
            <a:avLst/>
          </a:prstGeom>
        </p:spPr>
        <p:txBody>
          <a:bodyPr vert="horz" wrap="square" lIns="0" tIns="12700" rIns="0" bIns="0" rtlCol="0">
            <a:spAutoFit/>
          </a:bodyPr>
          <a:lstStyle/>
          <a:p>
            <a:pPr marL="12700">
              <a:lnSpc>
                <a:spcPct val="100000"/>
              </a:lnSpc>
              <a:spcBef>
                <a:spcPts val="100"/>
              </a:spcBef>
            </a:pPr>
            <a:r>
              <a:rPr lang="nl-NL"/>
              <a:t>Maatschappelijke effectiviteit</a:t>
            </a:r>
            <a:endParaRPr/>
          </a:p>
        </p:txBody>
      </p:sp>
      <p:sp>
        <p:nvSpPr>
          <p:cNvPr id="9" name="object 9">
            <a:extLst>
              <a:ext uri="{FF2B5EF4-FFF2-40B4-BE49-F238E27FC236}">
                <a16:creationId xmlns:a16="http://schemas.microsoft.com/office/drawing/2014/main" id="{EA698B76-D28D-44D5-382F-C23A8AE0BBB7}"/>
              </a:ext>
            </a:extLst>
          </p:cNvPr>
          <p:cNvSpPr txBox="1"/>
          <p:nvPr/>
        </p:nvSpPr>
        <p:spPr>
          <a:xfrm>
            <a:off x="736600" y="636656"/>
            <a:ext cx="1454404" cy="228268"/>
          </a:xfrm>
          <a:prstGeom prst="rect">
            <a:avLst/>
          </a:prstGeom>
        </p:spPr>
        <p:txBody>
          <a:bodyPr vert="horz" wrap="square" lIns="0" tIns="12700" rIns="0" bIns="0" rtlCol="0">
            <a:spAutoFit/>
          </a:bodyPr>
          <a:lstStyle/>
          <a:p>
            <a:pPr marL="12700">
              <a:lnSpc>
                <a:spcPct val="100000"/>
              </a:lnSpc>
              <a:spcBef>
                <a:spcPts val="100"/>
              </a:spcBef>
            </a:pPr>
            <a:r>
              <a:rPr lang="en-US" sz="1400" spc="105">
                <a:solidFill>
                  <a:srgbClr val="232323"/>
                </a:solidFill>
                <a:latin typeface="Roboto-Medium"/>
                <a:cs typeface="Roboto-Medium"/>
              </a:rPr>
              <a:t>Intro Page</a:t>
            </a:r>
            <a:endParaRPr sz="1400">
              <a:latin typeface="Roboto-Medium"/>
              <a:cs typeface="Roboto-Medium"/>
            </a:endParaRPr>
          </a:p>
        </p:txBody>
      </p:sp>
      <p:sp>
        <p:nvSpPr>
          <p:cNvPr id="12" name="object 12">
            <a:extLst>
              <a:ext uri="{FF2B5EF4-FFF2-40B4-BE49-F238E27FC236}">
                <a16:creationId xmlns:a16="http://schemas.microsoft.com/office/drawing/2014/main" id="{F4467AC4-BECA-235A-F31D-B804F0F86EB3}"/>
              </a:ext>
            </a:extLst>
          </p:cNvPr>
          <p:cNvSpPr/>
          <p:nvPr/>
        </p:nvSpPr>
        <p:spPr>
          <a:xfrm>
            <a:off x="2127504" y="7239507"/>
            <a:ext cx="548640" cy="548640"/>
          </a:xfrm>
          <a:custGeom>
            <a:avLst/>
            <a:gdLst/>
            <a:ahLst/>
            <a:cxnLst/>
            <a:rect l="l" t="t" r="r" b="b"/>
            <a:pathLst>
              <a:path w="548639" h="548640">
                <a:moveTo>
                  <a:pt x="274319" y="548640"/>
                </a:moveTo>
                <a:lnTo>
                  <a:pt x="323628" y="544220"/>
                </a:lnTo>
                <a:lnTo>
                  <a:pt x="370037" y="531477"/>
                </a:lnTo>
                <a:lnTo>
                  <a:pt x="412772" y="511186"/>
                </a:lnTo>
                <a:lnTo>
                  <a:pt x="451059" y="484121"/>
                </a:lnTo>
                <a:lnTo>
                  <a:pt x="484121" y="451059"/>
                </a:lnTo>
                <a:lnTo>
                  <a:pt x="511186" y="412772"/>
                </a:lnTo>
                <a:lnTo>
                  <a:pt x="531477" y="370037"/>
                </a:lnTo>
                <a:lnTo>
                  <a:pt x="544220" y="323628"/>
                </a:lnTo>
                <a:lnTo>
                  <a:pt x="548640" y="274320"/>
                </a:lnTo>
                <a:lnTo>
                  <a:pt x="544220" y="225011"/>
                </a:lnTo>
                <a:lnTo>
                  <a:pt x="531477" y="178602"/>
                </a:lnTo>
                <a:lnTo>
                  <a:pt x="511186" y="135867"/>
                </a:lnTo>
                <a:lnTo>
                  <a:pt x="484121" y="97580"/>
                </a:lnTo>
                <a:lnTo>
                  <a:pt x="451059" y="64518"/>
                </a:lnTo>
                <a:lnTo>
                  <a:pt x="412772" y="37453"/>
                </a:lnTo>
                <a:lnTo>
                  <a:pt x="370037" y="17162"/>
                </a:lnTo>
                <a:lnTo>
                  <a:pt x="323628" y="4419"/>
                </a:lnTo>
                <a:lnTo>
                  <a:pt x="274319" y="0"/>
                </a:lnTo>
                <a:lnTo>
                  <a:pt x="225011" y="4419"/>
                </a:lnTo>
                <a:lnTo>
                  <a:pt x="178602" y="17162"/>
                </a:lnTo>
                <a:lnTo>
                  <a:pt x="135867" y="37453"/>
                </a:lnTo>
                <a:lnTo>
                  <a:pt x="97580" y="64518"/>
                </a:lnTo>
                <a:lnTo>
                  <a:pt x="64518" y="97580"/>
                </a:lnTo>
                <a:lnTo>
                  <a:pt x="37453" y="135867"/>
                </a:lnTo>
                <a:lnTo>
                  <a:pt x="17162" y="178602"/>
                </a:lnTo>
                <a:lnTo>
                  <a:pt x="4419" y="225011"/>
                </a:lnTo>
                <a:lnTo>
                  <a:pt x="0" y="274320"/>
                </a:lnTo>
                <a:lnTo>
                  <a:pt x="4419" y="323628"/>
                </a:lnTo>
                <a:lnTo>
                  <a:pt x="17162" y="370037"/>
                </a:lnTo>
                <a:lnTo>
                  <a:pt x="37453" y="412772"/>
                </a:lnTo>
                <a:lnTo>
                  <a:pt x="64518" y="451059"/>
                </a:lnTo>
                <a:lnTo>
                  <a:pt x="97580" y="484121"/>
                </a:lnTo>
                <a:lnTo>
                  <a:pt x="135867" y="511186"/>
                </a:lnTo>
                <a:lnTo>
                  <a:pt x="178602" y="531477"/>
                </a:lnTo>
                <a:lnTo>
                  <a:pt x="225011" y="544220"/>
                </a:lnTo>
                <a:lnTo>
                  <a:pt x="274319" y="548640"/>
                </a:lnTo>
                <a:close/>
              </a:path>
            </a:pathLst>
          </a:custGeom>
          <a:ln w="38100">
            <a:solidFill>
              <a:srgbClr val="46ABBC"/>
            </a:solidFill>
          </a:ln>
        </p:spPr>
        <p:txBody>
          <a:bodyPr wrap="square" lIns="0" tIns="0" rIns="0" bIns="0" rtlCol="0"/>
          <a:lstStyle/>
          <a:p>
            <a:endParaRPr/>
          </a:p>
        </p:txBody>
      </p:sp>
      <p:sp>
        <p:nvSpPr>
          <p:cNvPr id="13" name="object 13">
            <a:extLst>
              <a:ext uri="{FF2B5EF4-FFF2-40B4-BE49-F238E27FC236}">
                <a16:creationId xmlns:a16="http://schemas.microsoft.com/office/drawing/2014/main" id="{59077DC3-B911-6ABE-840B-1654C1ABFBE8}"/>
              </a:ext>
            </a:extLst>
          </p:cNvPr>
          <p:cNvSpPr/>
          <p:nvPr/>
        </p:nvSpPr>
        <p:spPr>
          <a:xfrm>
            <a:off x="1743458" y="7239513"/>
            <a:ext cx="234899" cy="234899"/>
          </a:xfrm>
          <a:prstGeom prst="rect">
            <a:avLst/>
          </a:prstGeom>
          <a:blipFill>
            <a:blip r:embed="rId4" cstate="print"/>
            <a:stretch>
              <a:fillRect/>
            </a:stretch>
          </a:blipFill>
        </p:spPr>
        <p:txBody>
          <a:bodyPr wrap="square" lIns="0" tIns="0" rIns="0" bIns="0" rtlCol="0"/>
          <a:lstStyle/>
          <a:p>
            <a:endParaRPr/>
          </a:p>
        </p:txBody>
      </p:sp>
      <p:sp>
        <p:nvSpPr>
          <p:cNvPr id="14" name="Rechthoek 13">
            <a:extLst>
              <a:ext uri="{FF2B5EF4-FFF2-40B4-BE49-F238E27FC236}">
                <a16:creationId xmlns:a16="http://schemas.microsoft.com/office/drawing/2014/main" id="{4BCCB779-4147-355A-C334-C9A9032D6C05}"/>
              </a:ext>
            </a:extLst>
          </p:cNvPr>
          <p:cNvSpPr/>
          <p:nvPr/>
        </p:nvSpPr>
        <p:spPr>
          <a:xfrm>
            <a:off x="679450" y="2483301"/>
            <a:ext cx="6413500" cy="1446550"/>
          </a:xfrm>
          <a:prstGeom prst="rect">
            <a:avLst/>
          </a:prstGeom>
        </p:spPr>
        <p:txBody>
          <a:bodyPr wrap="square">
            <a:spAutoFit/>
          </a:bodyPr>
          <a:lstStyle/>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232216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5</a:t>
            </a:r>
          </a:p>
        </p:txBody>
      </p:sp>
      <p:sp>
        <p:nvSpPr>
          <p:cNvPr id="4" name="object 4"/>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25848" y="7529071"/>
            <a:ext cx="3556510" cy="1691436"/>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2768600" y="6925564"/>
            <a:ext cx="5003800" cy="3086100"/>
          </a:xfrm>
          <a:custGeom>
            <a:avLst/>
            <a:gdLst/>
            <a:ahLst/>
            <a:cxnLst/>
            <a:rect l="l" t="t" r="r" b="b"/>
            <a:pathLst>
              <a:path w="5003800" h="3086100">
                <a:moveTo>
                  <a:pt x="0" y="3086100"/>
                </a:moveTo>
                <a:lnTo>
                  <a:pt x="5003800" y="3086100"/>
                </a:lnTo>
                <a:lnTo>
                  <a:pt x="5003800" y="0"/>
                </a:lnTo>
                <a:lnTo>
                  <a:pt x="0" y="0"/>
                </a:lnTo>
                <a:lnTo>
                  <a:pt x="0" y="3086100"/>
                </a:lnTo>
                <a:close/>
              </a:path>
            </a:pathLst>
          </a:custGeom>
          <a:solidFill>
            <a:srgbClr val="B93E6F">
              <a:alpha val="9999"/>
            </a:srgbClr>
          </a:solidFill>
        </p:spPr>
        <p:txBody>
          <a:bodyPr wrap="square" lIns="0" tIns="0" rIns="0" bIns="0" rtlCol="0"/>
          <a:lstStyle/>
          <a:p>
            <a:endParaRPr/>
          </a:p>
        </p:txBody>
      </p:sp>
      <p:sp>
        <p:nvSpPr>
          <p:cNvPr id="7" name="object 7"/>
          <p:cNvSpPr txBox="1"/>
          <p:nvPr/>
        </p:nvSpPr>
        <p:spPr>
          <a:xfrm>
            <a:off x="736600" y="1861820"/>
            <a:ext cx="3163570" cy="566822"/>
          </a:xfrm>
          <a:prstGeom prst="rect">
            <a:avLst/>
          </a:prstGeom>
        </p:spPr>
        <p:txBody>
          <a:bodyPr vert="horz" wrap="square" lIns="0" tIns="12700" rIns="0" bIns="0" rtlCol="0">
            <a:spAutoFit/>
          </a:bodyPr>
          <a:lstStyle/>
          <a:p>
            <a:br>
              <a:rPr lang="en-US" sz="1200">
                <a:solidFill>
                  <a:srgbClr val="232323"/>
                </a:solidFill>
                <a:latin typeface="Roboto-Medium"/>
              </a:rPr>
            </a:br>
            <a:br>
              <a:rPr lang="en-US" sz="1200">
                <a:solidFill>
                  <a:srgbClr val="232323"/>
                </a:solidFill>
                <a:latin typeface="Roboto-Medium"/>
              </a:rPr>
            </a:br>
            <a:endParaRPr lang="en-US" sz="1200">
              <a:solidFill>
                <a:srgbClr val="232323"/>
              </a:solidFill>
              <a:latin typeface="Roboto-Medium"/>
            </a:endParaRPr>
          </a:p>
        </p:txBody>
      </p:sp>
      <p:sp>
        <p:nvSpPr>
          <p:cNvPr id="8" name="object 8"/>
          <p:cNvSpPr txBox="1">
            <a:spLocks noGrp="1"/>
          </p:cNvSpPr>
          <p:nvPr>
            <p:ph type="title"/>
          </p:nvPr>
        </p:nvSpPr>
        <p:spPr>
          <a:xfrm>
            <a:off x="673100" y="892137"/>
            <a:ext cx="3995420" cy="720710"/>
          </a:xfrm>
          <a:prstGeom prst="rect">
            <a:avLst/>
          </a:prstGeom>
        </p:spPr>
        <p:txBody>
          <a:bodyPr vert="horz" wrap="square" lIns="0" tIns="12700" rIns="0" bIns="0" rtlCol="0">
            <a:spAutoFit/>
          </a:bodyPr>
          <a:lstStyle/>
          <a:p>
            <a:pPr marL="12700">
              <a:lnSpc>
                <a:spcPct val="100000"/>
              </a:lnSpc>
              <a:spcBef>
                <a:spcPts val="100"/>
              </a:spcBef>
            </a:pPr>
            <a:r>
              <a:rPr lang="en-US"/>
              <a:t>De </a:t>
            </a:r>
            <a:r>
              <a:rPr lang="en-US" err="1"/>
              <a:t>voordelen</a:t>
            </a:r>
            <a:endParaRPr/>
          </a:p>
        </p:txBody>
      </p:sp>
      <p:sp>
        <p:nvSpPr>
          <p:cNvPr id="9" name="object 9"/>
          <p:cNvSpPr txBox="1"/>
          <p:nvPr/>
        </p:nvSpPr>
        <p:spPr>
          <a:xfrm>
            <a:off x="736600" y="636656"/>
            <a:ext cx="1454404" cy="228268"/>
          </a:xfrm>
          <a:prstGeom prst="rect">
            <a:avLst/>
          </a:prstGeom>
        </p:spPr>
        <p:txBody>
          <a:bodyPr vert="horz" wrap="square" lIns="0" tIns="12700" rIns="0" bIns="0" rtlCol="0">
            <a:spAutoFit/>
          </a:bodyPr>
          <a:lstStyle/>
          <a:p>
            <a:pPr marL="12700">
              <a:lnSpc>
                <a:spcPct val="100000"/>
              </a:lnSpc>
              <a:spcBef>
                <a:spcPts val="100"/>
              </a:spcBef>
            </a:pPr>
            <a:r>
              <a:rPr lang="en-US" sz="1400" spc="105">
                <a:solidFill>
                  <a:srgbClr val="232323"/>
                </a:solidFill>
                <a:latin typeface="Roboto-Medium"/>
                <a:cs typeface="Roboto-Medium"/>
              </a:rPr>
              <a:t>Intro Page</a:t>
            </a:r>
            <a:endParaRPr sz="1400">
              <a:latin typeface="Roboto-Medium"/>
              <a:cs typeface="Roboto-Medium"/>
            </a:endParaRPr>
          </a:p>
        </p:txBody>
      </p:sp>
      <p:sp>
        <p:nvSpPr>
          <p:cNvPr id="11" name="object 11"/>
          <p:cNvSpPr/>
          <p:nvPr/>
        </p:nvSpPr>
        <p:spPr>
          <a:xfrm>
            <a:off x="2394711" y="7108443"/>
            <a:ext cx="5377688" cy="2949956"/>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2127504" y="7239507"/>
            <a:ext cx="548640" cy="548640"/>
          </a:xfrm>
          <a:custGeom>
            <a:avLst/>
            <a:gdLst/>
            <a:ahLst/>
            <a:cxnLst/>
            <a:rect l="l" t="t" r="r" b="b"/>
            <a:pathLst>
              <a:path w="548639" h="548640">
                <a:moveTo>
                  <a:pt x="274319" y="548640"/>
                </a:moveTo>
                <a:lnTo>
                  <a:pt x="323628" y="544220"/>
                </a:lnTo>
                <a:lnTo>
                  <a:pt x="370037" y="531477"/>
                </a:lnTo>
                <a:lnTo>
                  <a:pt x="412772" y="511186"/>
                </a:lnTo>
                <a:lnTo>
                  <a:pt x="451059" y="484121"/>
                </a:lnTo>
                <a:lnTo>
                  <a:pt x="484121" y="451059"/>
                </a:lnTo>
                <a:lnTo>
                  <a:pt x="511186" y="412772"/>
                </a:lnTo>
                <a:lnTo>
                  <a:pt x="531477" y="370037"/>
                </a:lnTo>
                <a:lnTo>
                  <a:pt x="544220" y="323628"/>
                </a:lnTo>
                <a:lnTo>
                  <a:pt x="548640" y="274320"/>
                </a:lnTo>
                <a:lnTo>
                  <a:pt x="544220" y="225011"/>
                </a:lnTo>
                <a:lnTo>
                  <a:pt x="531477" y="178602"/>
                </a:lnTo>
                <a:lnTo>
                  <a:pt x="511186" y="135867"/>
                </a:lnTo>
                <a:lnTo>
                  <a:pt x="484121" y="97580"/>
                </a:lnTo>
                <a:lnTo>
                  <a:pt x="451059" y="64518"/>
                </a:lnTo>
                <a:lnTo>
                  <a:pt x="412772" y="37453"/>
                </a:lnTo>
                <a:lnTo>
                  <a:pt x="370037" y="17162"/>
                </a:lnTo>
                <a:lnTo>
                  <a:pt x="323628" y="4419"/>
                </a:lnTo>
                <a:lnTo>
                  <a:pt x="274319" y="0"/>
                </a:lnTo>
                <a:lnTo>
                  <a:pt x="225011" y="4419"/>
                </a:lnTo>
                <a:lnTo>
                  <a:pt x="178602" y="17162"/>
                </a:lnTo>
                <a:lnTo>
                  <a:pt x="135867" y="37453"/>
                </a:lnTo>
                <a:lnTo>
                  <a:pt x="97580" y="64518"/>
                </a:lnTo>
                <a:lnTo>
                  <a:pt x="64518" y="97580"/>
                </a:lnTo>
                <a:lnTo>
                  <a:pt x="37453" y="135867"/>
                </a:lnTo>
                <a:lnTo>
                  <a:pt x="17162" y="178602"/>
                </a:lnTo>
                <a:lnTo>
                  <a:pt x="4419" y="225011"/>
                </a:lnTo>
                <a:lnTo>
                  <a:pt x="0" y="274320"/>
                </a:lnTo>
                <a:lnTo>
                  <a:pt x="4419" y="323628"/>
                </a:lnTo>
                <a:lnTo>
                  <a:pt x="17162" y="370037"/>
                </a:lnTo>
                <a:lnTo>
                  <a:pt x="37453" y="412772"/>
                </a:lnTo>
                <a:lnTo>
                  <a:pt x="64518" y="451059"/>
                </a:lnTo>
                <a:lnTo>
                  <a:pt x="97580" y="484121"/>
                </a:lnTo>
                <a:lnTo>
                  <a:pt x="135867" y="511186"/>
                </a:lnTo>
                <a:lnTo>
                  <a:pt x="178602" y="531477"/>
                </a:lnTo>
                <a:lnTo>
                  <a:pt x="225011" y="544220"/>
                </a:lnTo>
                <a:lnTo>
                  <a:pt x="274319" y="548640"/>
                </a:lnTo>
                <a:close/>
              </a:path>
            </a:pathLst>
          </a:custGeom>
          <a:ln w="38100">
            <a:solidFill>
              <a:srgbClr val="46ABBC"/>
            </a:solidFill>
          </a:ln>
        </p:spPr>
        <p:txBody>
          <a:bodyPr wrap="square" lIns="0" tIns="0" rIns="0" bIns="0" rtlCol="0"/>
          <a:lstStyle/>
          <a:p>
            <a:endParaRPr/>
          </a:p>
        </p:txBody>
      </p:sp>
      <p:sp>
        <p:nvSpPr>
          <p:cNvPr id="13" name="object 13"/>
          <p:cNvSpPr/>
          <p:nvPr/>
        </p:nvSpPr>
        <p:spPr>
          <a:xfrm>
            <a:off x="1743458" y="7239513"/>
            <a:ext cx="234899" cy="234899"/>
          </a:xfrm>
          <a:prstGeom prst="rect">
            <a:avLst/>
          </a:prstGeom>
          <a:blipFill>
            <a:blip r:embed="rId5" cstate="print"/>
            <a:stretch>
              <a:fillRect/>
            </a:stretch>
          </a:blipFill>
        </p:spPr>
        <p:txBody>
          <a:bodyPr wrap="square" lIns="0" tIns="0" rIns="0" bIns="0" rtlCol="0"/>
          <a:lstStyle/>
          <a:p>
            <a:endParaRPr/>
          </a:p>
        </p:txBody>
      </p:sp>
      <p:sp>
        <p:nvSpPr>
          <p:cNvPr id="14" name="Rechthoek 13">
            <a:extLst>
              <a:ext uri="{FF2B5EF4-FFF2-40B4-BE49-F238E27FC236}">
                <a16:creationId xmlns:a16="http://schemas.microsoft.com/office/drawing/2014/main" id="{1EF6BBE4-DBDF-42CF-8EA1-523C32855294}"/>
              </a:ext>
            </a:extLst>
          </p:cNvPr>
          <p:cNvSpPr/>
          <p:nvPr/>
        </p:nvSpPr>
        <p:spPr>
          <a:xfrm>
            <a:off x="622300" y="1861820"/>
            <a:ext cx="6413500" cy="4832092"/>
          </a:xfrm>
          <a:prstGeom prst="rect">
            <a:avLst/>
          </a:prstGeom>
        </p:spPr>
        <p:txBody>
          <a:bodyPr wrap="square">
            <a:spAutoFit/>
          </a:bodyPr>
          <a:lstStyle/>
          <a:p>
            <a:pPr>
              <a:spcAft>
                <a:spcPts val="0"/>
              </a:spcAft>
            </a:pPr>
            <a:r>
              <a:rPr lang="nl-NL" sz="2200" b="1">
                <a:latin typeface="Calibri" panose="020F0502020204030204" pitchFamily="34" charset="0"/>
                <a:ea typeface="Times New Roman" panose="02020603050405020304" pitchFamily="18" charset="0"/>
                <a:cs typeface="Calibri" panose="020F0502020204030204" pitchFamily="34" charset="0"/>
              </a:rPr>
              <a:t>Wat is jouw voordeel van een online programma? </a:t>
            </a: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endParaRPr lang="nl-NL" sz="2200">
              <a:latin typeface="Calibri" panose="020F0502020204030204" pitchFamily="34" charset="0"/>
              <a:ea typeface="Times New Roman" panose="02020603050405020304" pitchFamily="18" charset="0"/>
              <a:cs typeface="Calibri" panose="020F0502020204030204" pitchFamily="34" charset="0"/>
            </a:endParaRPr>
          </a:p>
          <a:p>
            <a:pPr>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Het mentor online programma is bedoeld voor werknemers die dreigen uit te vallen of uitgevallen zijn met mentale (energetische klachten) met als voordeel: </a:t>
            </a:r>
          </a:p>
          <a:p>
            <a:pPr marL="342900" lvl="0" indent="-342900">
              <a:spcAft>
                <a:spcPts val="0"/>
              </a:spcAft>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Je bent snel geholpen</a:t>
            </a:r>
          </a:p>
          <a:p>
            <a:pPr marL="342900" lvl="0" indent="-342900">
              <a:spcAft>
                <a:spcPts val="0"/>
              </a:spcAft>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Online betekent geen reistijd en geen reiskosten </a:t>
            </a:r>
          </a:p>
          <a:p>
            <a:pPr marL="342900" indent="-342900">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Thuis is emotioneel gezien vaak veiliger dan op een kantoor komen.</a:t>
            </a:r>
          </a:p>
          <a:p>
            <a:pPr marL="342900" indent="-342900">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Je verwijst niet naar een anonieme organisatie maar naar een individu.</a:t>
            </a:r>
          </a:p>
          <a:p>
            <a:pPr marL="342900" indent="-342900">
              <a:buFont typeface="Symbol" panose="05050102010706020507" pitchFamily="18" charset="2"/>
              <a:buChar char=""/>
            </a:pPr>
            <a:r>
              <a:rPr lang="nl-NL" sz="2200">
                <a:latin typeface="Calibri" panose="020F0502020204030204" pitchFamily="34" charset="0"/>
                <a:ea typeface="Times New Roman" panose="02020603050405020304" pitchFamily="18" charset="0"/>
                <a:cs typeface="Calibri" panose="020F0502020204030204" pitchFamily="34" charset="0"/>
              </a:rPr>
              <a:t>Je kunt 24/7 je berichten sturen en krijgt iedere werkdag antwoord.</a:t>
            </a:r>
          </a:p>
          <a:p>
            <a:pPr lvl="0">
              <a:spcAft>
                <a:spcPts val="0"/>
              </a:spcAft>
            </a:pPr>
            <a:r>
              <a:rPr lang="nl-NL" sz="2200">
                <a:latin typeface="Calibri" panose="020F0502020204030204" pitchFamily="34" charset="0"/>
                <a:ea typeface="Times New Roman" panose="02020603050405020304" pitchFamily="18" charset="0"/>
                <a:cs typeface="Calibri" panose="020F0502020204030204" pitchFamily="34" charset="0"/>
              </a:rPr>
              <a:t>.</a:t>
            </a:r>
          </a:p>
        </p:txBody>
      </p:sp>
    </p:spTree>
    <p:extLst>
      <p:ext uri="{BB962C8B-B14F-4D97-AF65-F5344CB8AC3E}">
        <p14:creationId xmlns:p14="http://schemas.microsoft.com/office/powerpoint/2010/main" val="12704642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07429" y="9622231"/>
            <a:ext cx="84455" cy="147320"/>
          </a:xfrm>
          <a:prstGeom prst="rect">
            <a:avLst/>
          </a:prstGeom>
        </p:spPr>
        <p:txBody>
          <a:bodyPr vert="horz" wrap="square" lIns="0" tIns="12700" rIns="0" bIns="0" rtlCol="0">
            <a:spAutoFit/>
          </a:bodyPr>
          <a:lstStyle/>
          <a:p>
            <a:pPr marL="12700">
              <a:lnSpc>
                <a:spcPct val="100000"/>
              </a:lnSpc>
              <a:spcBef>
                <a:spcPts val="100"/>
              </a:spcBef>
            </a:pPr>
            <a:r>
              <a:rPr sz="800">
                <a:latin typeface="Avenir Next"/>
                <a:cs typeface="Avenir Next"/>
              </a:rPr>
              <a:t>6</a:t>
            </a:r>
          </a:p>
        </p:txBody>
      </p:sp>
      <p:sp>
        <p:nvSpPr>
          <p:cNvPr id="3" name="object 3"/>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827510" y="2118175"/>
            <a:ext cx="6117380" cy="6568465"/>
          </a:xfrm>
          <a:prstGeom prst="rect">
            <a:avLst/>
          </a:prstGeom>
        </p:spPr>
        <p:txBody>
          <a:bodyPr vert="horz" wrap="square" lIns="0" tIns="12700" rIns="0" bIns="0" rtlCol="0">
            <a:spAutoFit/>
          </a:bodyPr>
          <a:lstStyle/>
          <a:p>
            <a:r>
              <a:rPr lang="en-US" sz="1200">
                <a:solidFill>
                  <a:srgbClr val="232323"/>
                </a:solidFill>
                <a:latin typeface="Roboto-Medium"/>
              </a:rPr>
              <a:t>T</a:t>
            </a:r>
            <a:r>
              <a:rPr lang="nl-NL"/>
              <a:t>Waarom deze dag?</a:t>
            </a:r>
          </a:p>
          <a:p>
            <a:r>
              <a:rPr lang="nl-NL"/>
              <a:t> </a:t>
            </a:r>
          </a:p>
          <a:p>
            <a:r>
              <a:rPr lang="nl-NL"/>
              <a:t>Met deze dag willen we het waardenbewustzijn van de NVTA leden vergroten en onderling afstemmen. We nemen dagelijks beslissingen die waarden gerelateerd zijn zonder dat we ons dat zo bewust zijn. Pas als er sprake is van verontwaardiging in de vorm van een klacht realiseren we ons dat onze waarden lang niet altijd ook de waarden van een ander zijn.</a:t>
            </a:r>
          </a:p>
          <a:p>
            <a:r>
              <a:rPr lang="nl-NL"/>
              <a:t>Dan volgt een klachtenprocedure en schieten we in de verdediging.</a:t>
            </a:r>
          </a:p>
          <a:p>
            <a:r>
              <a:rPr lang="nl-NL"/>
              <a:t> </a:t>
            </a:r>
          </a:p>
          <a:p>
            <a:r>
              <a:rPr lang="nl-NL"/>
              <a:t>Met deze jaarlijks terugkerende dag willen we alledaagse beslissingen ter discussie stellen met de vraag: wat zou jij doen als……..</a:t>
            </a:r>
          </a:p>
          <a:p>
            <a:r>
              <a:rPr lang="nl-NL"/>
              <a:t> </a:t>
            </a:r>
          </a:p>
          <a:p>
            <a:r>
              <a:rPr lang="nl-NL"/>
              <a:t>Behalve de inhoudelijke discussie over ons gedeelde NVTA-waardenkader lijkt het ons ook belangrijk TA concepten te actualiseren. De Ouder is binnen de TA wereld vaak een miskend kindje geweest. Dat komt omdat TA in de tijd is ontstaan waarin alles wat autoriteit was bestreden moest worden. Zowel Steiner als </a:t>
            </a:r>
            <a:r>
              <a:rPr lang="nl-NL" err="1"/>
              <a:t>Schiff</a:t>
            </a:r>
            <a:r>
              <a:rPr lang="nl-NL"/>
              <a:t> hebben niet bijgedragen aan een gezond en functioneel geïntegreerd Oudersysteem.</a:t>
            </a:r>
          </a:p>
          <a:p>
            <a:r>
              <a:rPr lang="nl-NL"/>
              <a:t> </a:t>
            </a:r>
          </a:p>
          <a:p>
            <a:endParaRPr sz="1200">
              <a:latin typeface="Roboto-Light"/>
              <a:cs typeface="Roboto-Light"/>
            </a:endParaRPr>
          </a:p>
        </p:txBody>
      </p:sp>
      <p:sp>
        <p:nvSpPr>
          <p:cNvPr id="5" name="object 5"/>
          <p:cNvSpPr txBox="1">
            <a:spLocks noGrp="1"/>
          </p:cNvSpPr>
          <p:nvPr>
            <p:ph type="title"/>
          </p:nvPr>
        </p:nvSpPr>
        <p:spPr>
          <a:xfrm>
            <a:off x="619250" y="1040890"/>
            <a:ext cx="5324349" cy="720710"/>
          </a:xfrm>
          <a:prstGeom prst="rect">
            <a:avLst/>
          </a:prstGeom>
        </p:spPr>
        <p:txBody>
          <a:bodyPr vert="horz" wrap="square" lIns="0" tIns="12700" rIns="0" bIns="0" rtlCol="0">
            <a:spAutoFit/>
          </a:bodyPr>
          <a:lstStyle/>
          <a:p>
            <a:pPr marL="12700">
              <a:lnSpc>
                <a:spcPct val="100000"/>
              </a:lnSpc>
              <a:spcBef>
                <a:spcPts val="100"/>
              </a:spcBef>
            </a:pPr>
            <a:r>
              <a:rPr lang="en-US" spc="-35"/>
              <a:t>Section Header Here</a:t>
            </a:r>
            <a:endParaRPr spc="-5"/>
          </a:p>
        </p:txBody>
      </p:sp>
      <p:sp>
        <p:nvSpPr>
          <p:cNvPr id="6" name="object 6"/>
          <p:cNvSpPr txBox="1"/>
          <p:nvPr/>
        </p:nvSpPr>
        <p:spPr>
          <a:xfrm>
            <a:off x="673100" y="658114"/>
            <a:ext cx="1689100" cy="234023"/>
          </a:xfrm>
          <a:prstGeom prst="rect">
            <a:avLst/>
          </a:prstGeom>
        </p:spPr>
        <p:txBody>
          <a:bodyPr vert="horz" wrap="square" lIns="0" tIns="12700" rIns="0" bIns="0" rtlCol="0">
            <a:spAutoFit/>
          </a:bodyPr>
          <a:lstStyle/>
          <a:p>
            <a:pPr marL="12700">
              <a:lnSpc>
                <a:spcPct val="100000"/>
              </a:lnSpc>
              <a:spcBef>
                <a:spcPts val="100"/>
              </a:spcBef>
            </a:pPr>
            <a:r>
              <a:rPr lang="en-US" sz="1400" spc="105">
                <a:solidFill>
                  <a:srgbClr val="232323"/>
                </a:solidFill>
                <a:latin typeface="Roboto-Medium"/>
                <a:cs typeface="Roboto-Medium"/>
              </a:rPr>
              <a:t>Text Heavy Page</a:t>
            </a:r>
            <a:endParaRPr sz="1400">
              <a:latin typeface="Roboto-Medium"/>
              <a:cs typeface="Roboto-Medium"/>
            </a:endParaRPr>
          </a:p>
        </p:txBody>
      </p:sp>
      <p:sp>
        <p:nvSpPr>
          <p:cNvPr id="7" name="object 7"/>
          <p:cNvSpPr txBox="1"/>
          <p:nvPr/>
        </p:nvSpPr>
        <p:spPr>
          <a:xfrm>
            <a:off x="4180716" y="1916083"/>
            <a:ext cx="3070860" cy="566822"/>
          </a:xfrm>
          <a:prstGeom prst="rect">
            <a:avLst/>
          </a:prstGeom>
        </p:spPr>
        <p:txBody>
          <a:bodyPr vert="horz" wrap="square" lIns="0" tIns="12700" rIns="0" bIns="0" rtlCol="0">
            <a:spAutoFit/>
          </a:bodyPr>
          <a:lstStyle/>
          <a:p>
            <a:r>
              <a:rPr lang="en-US" sz="1200">
                <a:solidFill>
                  <a:srgbClr val="232323"/>
                </a:solidFill>
                <a:latin typeface="Roboto-Medium"/>
              </a:rPr>
              <a:t>Add more text in this column if needed. </a:t>
            </a:r>
          </a:p>
          <a:p>
            <a:br>
              <a:rPr lang="en-US" sz="1200"/>
            </a:br>
            <a:endParaRPr sz="1200">
              <a:latin typeface="Roboto-Light"/>
              <a:cs typeface="Roboto-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7</a:t>
            </a:r>
          </a:p>
        </p:txBody>
      </p:sp>
      <p:sp>
        <p:nvSpPr>
          <p:cNvPr id="3" name="object 3"/>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876288"/>
            <a:ext cx="7772400" cy="2430145"/>
          </a:xfrm>
          <a:custGeom>
            <a:avLst/>
            <a:gdLst/>
            <a:ahLst/>
            <a:cxnLst/>
            <a:rect l="l" t="t" r="r" b="b"/>
            <a:pathLst>
              <a:path w="7772400" h="2430145">
                <a:moveTo>
                  <a:pt x="0" y="0"/>
                </a:moveTo>
                <a:lnTo>
                  <a:pt x="0" y="2429738"/>
                </a:lnTo>
                <a:lnTo>
                  <a:pt x="7772400" y="2429738"/>
                </a:lnTo>
                <a:lnTo>
                  <a:pt x="7772400" y="0"/>
                </a:lnTo>
                <a:lnTo>
                  <a:pt x="0" y="0"/>
                </a:lnTo>
                <a:close/>
              </a:path>
            </a:pathLst>
          </a:custGeom>
          <a:solidFill>
            <a:srgbClr val="46ABBC">
              <a:alpha val="9999"/>
            </a:srgbClr>
          </a:solidFill>
        </p:spPr>
        <p:txBody>
          <a:bodyPr wrap="square" lIns="0" tIns="0" rIns="0" bIns="0" rtlCol="0"/>
          <a:lstStyle/>
          <a:p>
            <a:endParaRPr/>
          </a:p>
        </p:txBody>
      </p:sp>
      <p:sp>
        <p:nvSpPr>
          <p:cNvPr id="5" name="object 5"/>
          <p:cNvSpPr txBox="1"/>
          <p:nvPr/>
        </p:nvSpPr>
        <p:spPr>
          <a:xfrm>
            <a:off x="619251" y="1894839"/>
            <a:ext cx="2980690" cy="382156"/>
          </a:xfrm>
          <a:prstGeom prst="rect">
            <a:avLst/>
          </a:prstGeom>
        </p:spPr>
        <p:txBody>
          <a:bodyPr vert="horz" wrap="square" lIns="0" tIns="12700" rIns="0" bIns="0" rtlCol="0">
            <a:spAutoFit/>
          </a:bodyPr>
          <a:lstStyle/>
          <a:p>
            <a:r>
              <a:rPr lang="en-US" sz="1200">
                <a:solidFill>
                  <a:srgbClr val="232323"/>
                </a:solidFill>
                <a:latin typeface="Roboto-Medium"/>
              </a:rPr>
              <a:t>Use this page for when you’d like to add a photo. </a:t>
            </a:r>
          </a:p>
        </p:txBody>
      </p:sp>
      <p:sp>
        <p:nvSpPr>
          <p:cNvPr id="6" name="object 6"/>
          <p:cNvSpPr txBox="1">
            <a:spLocks noGrp="1"/>
          </p:cNvSpPr>
          <p:nvPr>
            <p:ph type="title"/>
          </p:nvPr>
        </p:nvSpPr>
        <p:spPr>
          <a:xfrm>
            <a:off x="619251" y="1015682"/>
            <a:ext cx="4943349" cy="720710"/>
          </a:xfrm>
          <a:prstGeom prst="rect">
            <a:avLst/>
          </a:prstGeom>
        </p:spPr>
        <p:txBody>
          <a:bodyPr vert="horz" wrap="square" lIns="0" tIns="12700" rIns="0" bIns="0" rtlCol="0">
            <a:spAutoFit/>
          </a:bodyPr>
          <a:lstStyle/>
          <a:p>
            <a:pPr marL="12700">
              <a:lnSpc>
                <a:spcPct val="100000"/>
              </a:lnSpc>
              <a:spcBef>
                <a:spcPts val="100"/>
              </a:spcBef>
            </a:pPr>
            <a:r>
              <a:rPr lang="en-US" spc="-35"/>
              <a:t>Section Header Here</a:t>
            </a:r>
            <a:endParaRPr spc="-5"/>
          </a:p>
        </p:txBody>
      </p:sp>
      <p:sp>
        <p:nvSpPr>
          <p:cNvPr id="7" name="object 7"/>
          <p:cNvSpPr txBox="1"/>
          <p:nvPr/>
        </p:nvSpPr>
        <p:spPr>
          <a:xfrm>
            <a:off x="673100" y="640304"/>
            <a:ext cx="2222500" cy="228268"/>
          </a:xfrm>
          <a:prstGeom prst="rect">
            <a:avLst/>
          </a:prstGeom>
        </p:spPr>
        <p:txBody>
          <a:bodyPr vert="horz" wrap="square" lIns="0" tIns="12700" rIns="0" bIns="0" rtlCol="0">
            <a:spAutoFit/>
          </a:bodyPr>
          <a:lstStyle/>
          <a:p>
            <a:pPr marL="12700">
              <a:lnSpc>
                <a:spcPct val="100000"/>
              </a:lnSpc>
              <a:spcBef>
                <a:spcPts val="100"/>
              </a:spcBef>
            </a:pPr>
            <a:r>
              <a:rPr lang="en-US" sz="1400" spc="105">
                <a:solidFill>
                  <a:srgbClr val="232323"/>
                </a:solidFill>
                <a:latin typeface="Roboto-Medium"/>
                <a:cs typeface="Roboto-Medium"/>
              </a:rPr>
              <a:t>Text Photo Page</a:t>
            </a:r>
            <a:endParaRPr sz="1400">
              <a:latin typeface="Roboto-Medium"/>
              <a:cs typeface="Roboto-Medium"/>
            </a:endParaRPr>
          </a:p>
        </p:txBody>
      </p:sp>
      <p:sp>
        <p:nvSpPr>
          <p:cNvPr id="8" name="object 8"/>
          <p:cNvSpPr txBox="1"/>
          <p:nvPr/>
        </p:nvSpPr>
        <p:spPr>
          <a:xfrm>
            <a:off x="3951223" y="1906523"/>
            <a:ext cx="3080385" cy="250133"/>
          </a:xfrm>
          <a:prstGeom prst="rect">
            <a:avLst/>
          </a:prstGeom>
        </p:spPr>
        <p:txBody>
          <a:bodyPr vert="horz" wrap="square" lIns="0" tIns="12700" rIns="0" bIns="0" rtlCol="0">
            <a:spAutoFit/>
          </a:bodyPr>
          <a:lstStyle/>
          <a:p>
            <a:pPr marL="12700" marR="5080">
              <a:lnSpc>
                <a:spcPct val="145800"/>
              </a:lnSpc>
              <a:spcBef>
                <a:spcPts val="100"/>
              </a:spcBef>
            </a:pPr>
            <a:r>
              <a:rPr lang="en-US" sz="1200" spc="-5">
                <a:solidFill>
                  <a:srgbClr val="232323"/>
                </a:solidFill>
                <a:latin typeface="Roboto-Light"/>
                <a:cs typeface="Roboto-Light"/>
              </a:rPr>
              <a:t>Use this column if you need more space.</a:t>
            </a:r>
            <a:endParaRPr sz="1200">
              <a:latin typeface="Roboto-Light"/>
              <a:cs typeface="Roboto-Light"/>
            </a:endParaRPr>
          </a:p>
        </p:txBody>
      </p:sp>
      <p:sp>
        <p:nvSpPr>
          <p:cNvPr id="9" name="object 9"/>
          <p:cNvSpPr/>
          <p:nvPr/>
        </p:nvSpPr>
        <p:spPr>
          <a:xfrm>
            <a:off x="0" y="7155180"/>
            <a:ext cx="7772400" cy="290322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07429" y="9622231"/>
            <a:ext cx="84455" cy="147320"/>
          </a:xfrm>
          <a:prstGeom prst="rect">
            <a:avLst/>
          </a:prstGeom>
        </p:spPr>
        <p:txBody>
          <a:bodyPr vert="horz" wrap="square" lIns="0" tIns="12700" rIns="0" bIns="0" rtlCol="0">
            <a:spAutoFit/>
          </a:bodyPr>
          <a:lstStyle/>
          <a:p>
            <a:pPr marL="12700">
              <a:lnSpc>
                <a:spcPct val="100000"/>
              </a:lnSpc>
              <a:spcBef>
                <a:spcPts val="100"/>
              </a:spcBef>
            </a:pPr>
            <a:r>
              <a:rPr sz="800">
                <a:latin typeface="Avenir Next"/>
                <a:cs typeface="Avenir Next"/>
              </a:rPr>
              <a:t>8</a:t>
            </a:r>
          </a:p>
        </p:txBody>
      </p:sp>
      <p:sp>
        <p:nvSpPr>
          <p:cNvPr id="3" name="object 3"/>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688017" y="251462"/>
            <a:ext cx="3155410" cy="1500504"/>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0" y="5782055"/>
            <a:ext cx="4345940" cy="3035935"/>
          </a:xfrm>
          <a:custGeom>
            <a:avLst/>
            <a:gdLst/>
            <a:ahLst/>
            <a:cxnLst/>
            <a:rect l="l" t="t" r="r" b="b"/>
            <a:pathLst>
              <a:path w="4345940" h="3035934">
                <a:moveTo>
                  <a:pt x="0" y="3035808"/>
                </a:moveTo>
                <a:lnTo>
                  <a:pt x="4345940" y="3035808"/>
                </a:lnTo>
                <a:lnTo>
                  <a:pt x="4345940" y="0"/>
                </a:lnTo>
                <a:lnTo>
                  <a:pt x="0" y="0"/>
                </a:lnTo>
                <a:lnTo>
                  <a:pt x="0" y="3035808"/>
                </a:lnTo>
                <a:close/>
              </a:path>
            </a:pathLst>
          </a:custGeom>
          <a:solidFill>
            <a:srgbClr val="7D6BB0">
              <a:alpha val="9999"/>
            </a:srgbClr>
          </a:solidFill>
        </p:spPr>
        <p:txBody>
          <a:bodyPr wrap="square" lIns="0" tIns="0" rIns="0" bIns="0" rtlCol="0"/>
          <a:lstStyle/>
          <a:p>
            <a:endParaRPr/>
          </a:p>
        </p:txBody>
      </p:sp>
      <p:sp>
        <p:nvSpPr>
          <p:cNvPr id="6" name="object 6"/>
          <p:cNvSpPr/>
          <p:nvPr/>
        </p:nvSpPr>
        <p:spPr>
          <a:xfrm>
            <a:off x="5788152" y="336420"/>
            <a:ext cx="1984375" cy="4282440"/>
          </a:xfrm>
          <a:custGeom>
            <a:avLst/>
            <a:gdLst/>
            <a:ahLst/>
            <a:cxnLst/>
            <a:rect l="l" t="t" r="r" b="b"/>
            <a:pathLst>
              <a:path w="1984375" h="4282440">
                <a:moveTo>
                  <a:pt x="1984247" y="0"/>
                </a:moveTo>
                <a:lnTo>
                  <a:pt x="1907029" y="7069"/>
                </a:lnTo>
                <a:lnTo>
                  <a:pt x="1859855" y="12850"/>
                </a:lnTo>
                <a:lnTo>
                  <a:pt x="1813002" y="19645"/>
                </a:lnTo>
                <a:lnTo>
                  <a:pt x="1766482" y="27444"/>
                </a:lnTo>
                <a:lnTo>
                  <a:pt x="1720305" y="36233"/>
                </a:lnTo>
                <a:lnTo>
                  <a:pt x="1674483" y="46003"/>
                </a:lnTo>
                <a:lnTo>
                  <a:pt x="1629028" y="56742"/>
                </a:lnTo>
                <a:lnTo>
                  <a:pt x="1583951" y="68438"/>
                </a:lnTo>
                <a:lnTo>
                  <a:pt x="1539262" y="81080"/>
                </a:lnTo>
                <a:lnTo>
                  <a:pt x="1494975" y="94657"/>
                </a:lnTo>
                <a:lnTo>
                  <a:pt x="1451099" y="109157"/>
                </a:lnTo>
                <a:lnTo>
                  <a:pt x="1407646" y="124570"/>
                </a:lnTo>
                <a:lnTo>
                  <a:pt x="1364629" y="140882"/>
                </a:lnTo>
                <a:lnTo>
                  <a:pt x="1322057" y="158084"/>
                </a:lnTo>
                <a:lnTo>
                  <a:pt x="1279942" y="176164"/>
                </a:lnTo>
                <a:lnTo>
                  <a:pt x="1238297" y="195111"/>
                </a:lnTo>
                <a:lnTo>
                  <a:pt x="1197131" y="214912"/>
                </a:lnTo>
                <a:lnTo>
                  <a:pt x="1156457" y="235558"/>
                </a:lnTo>
                <a:lnTo>
                  <a:pt x="1116286" y="257035"/>
                </a:lnTo>
                <a:lnTo>
                  <a:pt x="1076629" y="279334"/>
                </a:lnTo>
                <a:lnTo>
                  <a:pt x="1037497" y="302443"/>
                </a:lnTo>
                <a:lnTo>
                  <a:pt x="998902" y="326350"/>
                </a:lnTo>
                <a:lnTo>
                  <a:pt x="960856" y="351043"/>
                </a:lnTo>
                <a:lnTo>
                  <a:pt x="923369" y="376513"/>
                </a:lnTo>
                <a:lnTo>
                  <a:pt x="886454" y="402746"/>
                </a:lnTo>
                <a:lnTo>
                  <a:pt x="850121" y="429733"/>
                </a:lnTo>
                <a:lnTo>
                  <a:pt x="814381" y="457461"/>
                </a:lnTo>
                <a:lnTo>
                  <a:pt x="779247" y="485919"/>
                </a:lnTo>
                <a:lnTo>
                  <a:pt x="744729" y="515096"/>
                </a:lnTo>
                <a:lnTo>
                  <a:pt x="710839" y="544980"/>
                </a:lnTo>
                <a:lnTo>
                  <a:pt x="677588" y="575560"/>
                </a:lnTo>
                <a:lnTo>
                  <a:pt x="644988" y="606825"/>
                </a:lnTo>
                <a:lnTo>
                  <a:pt x="613050" y="638764"/>
                </a:lnTo>
                <a:lnTo>
                  <a:pt x="581785" y="671364"/>
                </a:lnTo>
                <a:lnTo>
                  <a:pt x="551204" y="704615"/>
                </a:lnTo>
                <a:lnTo>
                  <a:pt x="521320" y="738505"/>
                </a:lnTo>
                <a:lnTo>
                  <a:pt x="492143" y="773022"/>
                </a:lnTo>
                <a:lnTo>
                  <a:pt x="463685" y="808157"/>
                </a:lnTo>
                <a:lnTo>
                  <a:pt x="435957" y="843896"/>
                </a:lnTo>
                <a:lnTo>
                  <a:pt x="408971" y="880230"/>
                </a:lnTo>
                <a:lnTo>
                  <a:pt x="382737" y="917145"/>
                </a:lnTo>
                <a:lnTo>
                  <a:pt x="357268" y="954632"/>
                </a:lnTo>
                <a:lnTo>
                  <a:pt x="332574" y="992678"/>
                </a:lnTo>
                <a:lnTo>
                  <a:pt x="308667" y="1031273"/>
                </a:lnTo>
                <a:lnTo>
                  <a:pt x="285559" y="1070404"/>
                </a:lnTo>
                <a:lnTo>
                  <a:pt x="263260" y="1110061"/>
                </a:lnTo>
                <a:lnTo>
                  <a:pt x="241782" y="1150233"/>
                </a:lnTo>
                <a:lnTo>
                  <a:pt x="221137" y="1190907"/>
                </a:lnTo>
                <a:lnTo>
                  <a:pt x="201335" y="1232072"/>
                </a:lnTo>
                <a:lnTo>
                  <a:pt x="182389" y="1273718"/>
                </a:lnTo>
                <a:lnTo>
                  <a:pt x="164309" y="1315832"/>
                </a:lnTo>
                <a:lnTo>
                  <a:pt x="147107" y="1358404"/>
                </a:lnTo>
                <a:lnTo>
                  <a:pt x="130794" y="1401422"/>
                </a:lnTo>
                <a:lnTo>
                  <a:pt x="115382" y="1444875"/>
                </a:lnTo>
                <a:lnTo>
                  <a:pt x="100881" y="1488750"/>
                </a:lnTo>
                <a:lnTo>
                  <a:pt x="87305" y="1533038"/>
                </a:lnTo>
                <a:lnTo>
                  <a:pt x="74662" y="1577726"/>
                </a:lnTo>
                <a:lnTo>
                  <a:pt x="62966" y="1622804"/>
                </a:lnTo>
                <a:lnTo>
                  <a:pt x="52228" y="1668259"/>
                </a:lnTo>
                <a:lnTo>
                  <a:pt x="42458" y="1714081"/>
                </a:lnTo>
                <a:lnTo>
                  <a:pt x="33668" y="1760257"/>
                </a:lnTo>
                <a:lnTo>
                  <a:pt x="25870" y="1806778"/>
                </a:lnTo>
                <a:lnTo>
                  <a:pt x="19074" y="1853631"/>
                </a:lnTo>
                <a:lnTo>
                  <a:pt x="13293" y="1900805"/>
                </a:lnTo>
                <a:lnTo>
                  <a:pt x="8538" y="1948288"/>
                </a:lnTo>
                <a:lnTo>
                  <a:pt x="4819" y="1996070"/>
                </a:lnTo>
                <a:lnTo>
                  <a:pt x="2149" y="2044139"/>
                </a:lnTo>
                <a:lnTo>
                  <a:pt x="539" y="2092483"/>
                </a:lnTo>
                <a:lnTo>
                  <a:pt x="0" y="2141091"/>
                </a:lnTo>
                <a:lnTo>
                  <a:pt x="539" y="2189700"/>
                </a:lnTo>
                <a:lnTo>
                  <a:pt x="2149" y="2238044"/>
                </a:lnTo>
                <a:lnTo>
                  <a:pt x="4819" y="2286112"/>
                </a:lnTo>
                <a:lnTo>
                  <a:pt x="8538" y="2333894"/>
                </a:lnTo>
                <a:lnTo>
                  <a:pt x="13293" y="2381378"/>
                </a:lnTo>
                <a:lnTo>
                  <a:pt x="19074" y="2428552"/>
                </a:lnTo>
                <a:lnTo>
                  <a:pt x="25870" y="2475404"/>
                </a:lnTo>
                <a:lnTo>
                  <a:pt x="33668" y="2521925"/>
                </a:lnTo>
                <a:lnTo>
                  <a:pt x="42458" y="2568102"/>
                </a:lnTo>
                <a:lnTo>
                  <a:pt x="52228" y="2613923"/>
                </a:lnTo>
                <a:lnTo>
                  <a:pt x="62966" y="2659379"/>
                </a:lnTo>
                <a:lnTo>
                  <a:pt x="74662" y="2704456"/>
                </a:lnTo>
                <a:lnTo>
                  <a:pt x="87305" y="2749144"/>
                </a:lnTo>
                <a:lnTo>
                  <a:pt x="100881" y="2793432"/>
                </a:lnTo>
                <a:lnTo>
                  <a:pt x="115382" y="2837308"/>
                </a:lnTo>
                <a:lnTo>
                  <a:pt x="130794" y="2880760"/>
                </a:lnTo>
                <a:lnTo>
                  <a:pt x="147107" y="2923778"/>
                </a:lnTo>
                <a:lnTo>
                  <a:pt x="164309" y="2966350"/>
                </a:lnTo>
                <a:lnTo>
                  <a:pt x="182389" y="3008464"/>
                </a:lnTo>
                <a:lnTo>
                  <a:pt x="201335" y="3050110"/>
                </a:lnTo>
                <a:lnTo>
                  <a:pt x="221137" y="3091276"/>
                </a:lnTo>
                <a:lnTo>
                  <a:pt x="241782" y="3131950"/>
                </a:lnTo>
                <a:lnTo>
                  <a:pt x="263260" y="3172121"/>
                </a:lnTo>
                <a:lnTo>
                  <a:pt x="285559" y="3211778"/>
                </a:lnTo>
                <a:lnTo>
                  <a:pt x="308667" y="3250910"/>
                </a:lnTo>
                <a:lnTo>
                  <a:pt x="332574" y="3289504"/>
                </a:lnTo>
                <a:lnTo>
                  <a:pt x="357268" y="3327551"/>
                </a:lnTo>
                <a:lnTo>
                  <a:pt x="382737" y="3365037"/>
                </a:lnTo>
                <a:lnTo>
                  <a:pt x="408971" y="3401953"/>
                </a:lnTo>
                <a:lnTo>
                  <a:pt x="435957" y="3438286"/>
                </a:lnTo>
                <a:lnTo>
                  <a:pt x="463685" y="3474026"/>
                </a:lnTo>
                <a:lnTo>
                  <a:pt x="492143" y="3509160"/>
                </a:lnTo>
                <a:lnTo>
                  <a:pt x="521320" y="3543678"/>
                </a:lnTo>
                <a:lnTo>
                  <a:pt x="551204" y="3577568"/>
                </a:lnTo>
                <a:lnTo>
                  <a:pt x="581785" y="3610819"/>
                </a:lnTo>
                <a:lnTo>
                  <a:pt x="613050" y="3643419"/>
                </a:lnTo>
                <a:lnTo>
                  <a:pt x="644988" y="3675357"/>
                </a:lnTo>
                <a:lnTo>
                  <a:pt x="677588" y="3706622"/>
                </a:lnTo>
                <a:lnTo>
                  <a:pt x="710839" y="3737202"/>
                </a:lnTo>
                <a:lnTo>
                  <a:pt x="744729" y="3767087"/>
                </a:lnTo>
                <a:lnTo>
                  <a:pt x="779247" y="3796264"/>
                </a:lnTo>
                <a:lnTo>
                  <a:pt x="814381" y="3824722"/>
                </a:lnTo>
                <a:lnTo>
                  <a:pt x="850121" y="3852450"/>
                </a:lnTo>
                <a:lnTo>
                  <a:pt x="886454" y="3879436"/>
                </a:lnTo>
                <a:lnTo>
                  <a:pt x="923369" y="3905670"/>
                </a:lnTo>
                <a:lnTo>
                  <a:pt x="960856" y="3931139"/>
                </a:lnTo>
                <a:lnTo>
                  <a:pt x="998902" y="3955833"/>
                </a:lnTo>
                <a:lnTo>
                  <a:pt x="1037497" y="3979740"/>
                </a:lnTo>
                <a:lnTo>
                  <a:pt x="1076629" y="4002848"/>
                </a:lnTo>
                <a:lnTo>
                  <a:pt x="1116286" y="4025147"/>
                </a:lnTo>
                <a:lnTo>
                  <a:pt x="1156457" y="4046625"/>
                </a:lnTo>
                <a:lnTo>
                  <a:pt x="1197131" y="4067270"/>
                </a:lnTo>
                <a:lnTo>
                  <a:pt x="1238297" y="4087072"/>
                </a:lnTo>
                <a:lnTo>
                  <a:pt x="1279942" y="4106018"/>
                </a:lnTo>
                <a:lnTo>
                  <a:pt x="1322057" y="4124098"/>
                </a:lnTo>
                <a:lnTo>
                  <a:pt x="1364629" y="4141300"/>
                </a:lnTo>
                <a:lnTo>
                  <a:pt x="1407646" y="4157613"/>
                </a:lnTo>
                <a:lnTo>
                  <a:pt x="1451099" y="4173025"/>
                </a:lnTo>
                <a:lnTo>
                  <a:pt x="1494975" y="4187525"/>
                </a:lnTo>
                <a:lnTo>
                  <a:pt x="1539262" y="4201102"/>
                </a:lnTo>
                <a:lnTo>
                  <a:pt x="1583951" y="4213744"/>
                </a:lnTo>
                <a:lnTo>
                  <a:pt x="1629028" y="4225440"/>
                </a:lnTo>
                <a:lnTo>
                  <a:pt x="1674483" y="4236179"/>
                </a:lnTo>
                <a:lnTo>
                  <a:pt x="1720305" y="4245949"/>
                </a:lnTo>
                <a:lnTo>
                  <a:pt x="1766482" y="4254739"/>
                </a:lnTo>
                <a:lnTo>
                  <a:pt x="1813002" y="4262537"/>
                </a:lnTo>
                <a:lnTo>
                  <a:pt x="1859855" y="4269332"/>
                </a:lnTo>
                <a:lnTo>
                  <a:pt x="1907029" y="4275113"/>
                </a:lnTo>
                <a:lnTo>
                  <a:pt x="1954512" y="4279869"/>
                </a:lnTo>
                <a:lnTo>
                  <a:pt x="1984247" y="4282183"/>
                </a:lnTo>
                <a:lnTo>
                  <a:pt x="1984247" y="0"/>
                </a:lnTo>
                <a:close/>
              </a:path>
            </a:pathLst>
          </a:custGeom>
          <a:solidFill>
            <a:srgbClr val="EFEFEF">
              <a:alpha val="29998"/>
            </a:srgbClr>
          </a:solidFill>
        </p:spPr>
        <p:txBody>
          <a:bodyPr wrap="square" lIns="0" tIns="0" rIns="0" bIns="0" rtlCol="0"/>
          <a:lstStyle/>
          <a:p>
            <a:endParaRPr/>
          </a:p>
        </p:txBody>
      </p:sp>
      <p:sp>
        <p:nvSpPr>
          <p:cNvPr id="7" name="object 7"/>
          <p:cNvSpPr txBox="1"/>
          <p:nvPr/>
        </p:nvSpPr>
        <p:spPr>
          <a:xfrm>
            <a:off x="711200" y="2565908"/>
            <a:ext cx="3526154" cy="751488"/>
          </a:xfrm>
          <a:prstGeom prst="rect">
            <a:avLst/>
          </a:prstGeom>
        </p:spPr>
        <p:txBody>
          <a:bodyPr vert="horz" wrap="square" lIns="0" tIns="12700" rIns="0" bIns="0" rtlCol="0">
            <a:spAutoFit/>
          </a:bodyPr>
          <a:lstStyle/>
          <a:p>
            <a:r>
              <a:rPr lang="en-US" sz="1200">
                <a:solidFill>
                  <a:srgbClr val="232323"/>
                </a:solidFill>
                <a:latin typeface="Roboto-Medium"/>
              </a:rPr>
              <a:t>If you need a page to include a lot of visuals and don’t need much text, try this one on for size. </a:t>
            </a:r>
          </a:p>
          <a:p>
            <a:br>
              <a:rPr lang="en-US" sz="1200"/>
            </a:br>
            <a:endParaRPr sz="1200">
              <a:latin typeface="Roboto-Light"/>
              <a:cs typeface="Roboto-Light"/>
            </a:endParaRPr>
          </a:p>
        </p:txBody>
      </p:sp>
      <p:sp>
        <p:nvSpPr>
          <p:cNvPr id="8" name="object 8"/>
          <p:cNvSpPr txBox="1">
            <a:spLocks noGrp="1"/>
          </p:cNvSpPr>
          <p:nvPr>
            <p:ph type="title"/>
          </p:nvPr>
        </p:nvSpPr>
        <p:spPr>
          <a:xfrm>
            <a:off x="623666" y="992339"/>
            <a:ext cx="3330575" cy="1428596"/>
          </a:xfrm>
          <a:prstGeom prst="rect">
            <a:avLst/>
          </a:prstGeom>
        </p:spPr>
        <p:txBody>
          <a:bodyPr vert="horz" wrap="square" lIns="0" tIns="12700" rIns="0" bIns="0" rtlCol="0">
            <a:spAutoFit/>
          </a:bodyPr>
          <a:lstStyle/>
          <a:p>
            <a:pPr marL="12700" marR="5080">
              <a:lnSpc>
                <a:spcPct val="100000"/>
              </a:lnSpc>
              <a:spcBef>
                <a:spcPts val="100"/>
              </a:spcBef>
            </a:pPr>
            <a:r>
              <a:rPr lang="en-US" spc="-5"/>
              <a:t>Section Header Here</a:t>
            </a:r>
            <a:endParaRPr spc="-5"/>
          </a:p>
        </p:txBody>
      </p:sp>
      <p:sp>
        <p:nvSpPr>
          <p:cNvPr id="9" name="object 9"/>
          <p:cNvSpPr txBox="1"/>
          <p:nvPr/>
        </p:nvSpPr>
        <p:spPr>
          <a:xfrm>
            <a:off x="673100" y="658114"/>
            <a:ext cx="1841500" cy="234023"/>
          </a:xfrm>
          <a:prstGeom prst="rect">
            <a:avLst/>
          </a:prstGeom>
        </p:spPr>
        <p:txBody>
          <a:bodyPr vert="horz" wrap="square" lIns="0" tIns="12700" rIns="0" bIns="0" rtlCol="0">
            <a:spAutoFit/>
          </a:bodyPr>
          <a:lstStyle/>
          <a:p>
            <a:pPr marL="12700">
              <a:lnSpc>
                <a:spcPct val="100000"/>
              </a:lnSpc>
              <a:spcBef>
                <a:spcPts val="100"/>
              </a:spcBef>
            </a:pPr>
            <a:r>
              <a:rPr lang="en-US" sz="1400" spc="105">
                <a:solidFill>
                  <a:srgbClr val="232323"/>
                </a:solidFill>
                <a:latin typeface="Roboto-Medium"/>
                <a:cs typeface="Roboto-Medium"/>
              </a:rPr>
              <a:t>Photo heavy Page</a:t>
            </a:r>
            <a:endParaRPr sz="1400">
              <a:latin typeface="Roboto-Medium"/>
              <a:cs typeface="Roboto-Medium"/>
            </a:endParaRPr>
          </a:p>
        </p:txBody>
      </p:sp>
      <p:sp>
        <p:nvSpPr>
          <p:cNvPr id="10" name="object 10"/>
          <p:cNvSpPr/>
          <p:nvPr/>
        </p:nvSpPr>
        <p:spPr>
          <a:xfrm>
            <a:off x="0" y="5991859"/>
            <a:ext cx="4160520" cy="3328416"/>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5391911" y="8825992"/>
            <a:ext cx="2380615" cy="214629"/>
          </a:xfrm>
          <a:custGeom>
            <a:avLst/>
            <a:gdLst/>
            <a:ahLst/>
            <a:cxnLst/>
            <a:rect l="l" t="t" r="r" b="b"/>
            <a:pathLst>
              <a:path w="2380615" h="214629">
                <a:moveTo>
                  <a:pt x="0" y="214375"/>
                </a:moveTo>
                <a:lnTo>
                  <a:pt x="2380488" y="214375"/>
                </a:lnTo>
                <a:lnTo>
                  <a:pt x="2380488" y="0"/>
                </a:lnTo>
                <a:lnTo>
                  <a:pt x="0" y="0"/>
                </a:lnTo>
                <a:lnTo>
                  <a:pt x="0" y="214375"/>
                </a:lnTo>
                <a:close/>
              </a:path>
            </a:pathLst>
          </a:custGeom>
          <a:solidFill>
            <a:srgbClr val="7D6BB0">
              <a:alpha val="9999"/>
            </a:srgbClr>
          </a:solidFill>
        </p:spPr>
        <p:txBody>
          <a:bodyPr wrap="square" lIns="0" tIns="0" rIns="0" bIns="0" rtlCol="0"/>
          <a:lstStyle/>
          <a:p>
            <a:endParaRPr/>
          </a:p>
        </p:txBody>
      </p:sp>
      <p:sp>
        <p:nvSpPr>
          <p:cNvPr id="12" name="object 12"/>
          <p:cNvSpPr/>
          <p:nvPr/>
        </p:nvSpPr>
        <p:spPr>
          <a:xfrm>
            <a:off x="4666446" y="2222292"/>
            <a:ext cx="1314450" cy="1468120"/>
          </a:xfrm>
          <a:custGeom>
            <a:avLst/>
            <a:gdLst/>
            <a:ahLst/>
            <a:cxnLst/>
            <a:rect l="l" t="t" r="r" b="b"/>
            <a:pathLst>
              <a:path w="1314450" h="1468120">
                <a:moveTo>
                  <a:pt x="739457" y="0"/>
                </a:moveTo>
                <a:lnTo>
                  <a:pt x="690839" y="1572"/>
                </a:lnTo>
                <a:lnTo>
                  <a:pt x="643060" y="6226"/>
                </a:lnTo>
                <a:lnTo>
                  <a:pt x="596218" y="13863"/>
                </a:lnTo>
                <a:lnTo>
                  <a:pt x="550410" y="24386"/>
                </a:lnTo>
                <a:lnTo>
                  <a:pt x="505735" y="37697"/>
                </a:lnTo>
                <a:lnTo>
                  <a:pt x="462289" y="53700"/>
                </a:lnTo>
                <a:lnTo>
                  <a:pt x="420170" y="72296"/>
                </a:lnTo>
                <a:lnTo>
                  <a:pt x="379475" y="93388"/>
                </a:lnTo>
                <a:lnTo>
                  <a:pt x="340301" y="116879"/>
                </a:lnTo>
                <a:lnTo>
                  <a:pt x="302747" y="142671"/>
                </a:lnTo>
                <a:lnTo>
                  <a:pt x="266910" y="170667"/>
                </a:lnTo>
                <a:lnTo>
                  <a:pt x="232886" y="200770"/>
                </a:lnTo>
                <a:lnTo>
                  <a:pt x="200774" y="232881"/>
                </a:lnTo>
                <a:lnTo>
                  <a:pt x="170671" y="266905"/>
                </a:lnTo>
                <a:lnTo>
                  <a:pt x="142675" y="302742"/>
                </a:lnTo>
                <a:lnTo>
                  <a:pt x="116882" y="340296"/>
                </a:lnTo>
                <a:lnTo>
                  <a:pt x="93391" y="379469"/>
                </a:lnTo>
                <a:lnTo>
                  <a:pt x="72298" y="420164"/>
                </a:lnTo>
                <a:lnTo>
                  <a:pt x="53701" y="462284"/>
                </a:lnTo>
                <a:lnTo>
                  <a:pt x="37698" y="505730"/>
                </a:lnTo>
                <a:lnTo>
                  <a:pt x="24387" y="550406"/>
                </a:lnTo>
                <a:lnTo>
                  <a:pt x="13863" y="596214"/>
                </a:lnTo>
                <a:lnTo>
                  <a:pt x="6226" y="643057"/>
                </a:lnTo>
                <a:lnTo>
                  <a:pt x="1572" y="690837"/>
                </a:lnTo>
                <a:lnTo>
                  <a:pt x="0" y="739457"/>
                </a:lnTo>
                <a:lnTo>
                  <a:pt x="1614" y="788715"/>
                </a:lnTo>
                <a:lnTo>
                  <a:pt x="6390" y="837110"/>
                </a:lnTo>
                <a:lnTo>
                  <a:pt x="14227" y="884540"/>
                </a:lnTo>
                <a:lnTo>
                  <a:pt x="25023" y="930903"/>
                </a:lnTo>
                <a:lnTo>
                  <a:pt x="38676" y="976099"/>
                </a:lnTo>
                <a:lnTo>
                  <a:pt x="55085" y="1020026"/>
                </a:lnTo>
                <a:lnTo>
                  <a:pt x="74150" y="1062582"/>
                </a:lnTo>
                <a:lnTo>
                  <a:pt x="95767" y="1103667"/>
                </a:lnTo>
                <a:lnTo>
                  <a:pt x="119837" y="1143178"/>
                </a:lnTo>
                <a:lnTo>
                  <a:pt x="146258" y="1181015"/>
                </a:lnTo>
                <a:lnTo>
                  <a:pt x="174928" y="1217077"/>
                </a:lnTo>
                <a:lnTo>
                  <a:pt x="205746" y="1251261"/>
                </a:lnTo>
                <a:lnTo>
                  <a:pt x="238610" y="1283468"/>
                </a:lnTo>
                <a:lnTo>
                  <a:pt x="273420" y="1313594"/>
                </a:lnTo>
                <a:lnTo>
                  <a:pt x="310074" y="1341539"/>
                </a:lnTo>
                <a:lnTo>
                  <a:pt x="348470" y="1367202"/>
                </a:lnTo>
                <a:lnTo>
                  <a:pt x="388508" y="1390481"/>
                </a:lnTo>
                <a:lnTo>
                  <a:pt x="430085" y="1411275"/>
                </a:lnTo>
                <a:lnTo>
                  <a:pt x="473101" y="1429483"/>
                </a:lnTo>
                <a:lnTo>
                  <a:pt x="517453" y="1445002"/>
                </a:lnTo>
                <a:lnTo>
                  <a:pt x="563042" y="1457733"/>
                </a:lnTo>
                <a:lnTo>
                  <a:pt x="609765" y="1467573"/>
                </a:lnTo>
                <a:lnTo>
                  <a:pt x="625714" y="1422608"/>
                </a:lnTo>
                <a:lnTo>
                  <a:pt x="644429" y="1379030"/>
                </a:lnTo>
                <a:lnTo>
                  <a:pt x="665802" y="1336946"/>
                </a:lnTo>
                <a:lnTo>
                  <a:pt x="689728" y="1296461"/>
                </a:lnTo>
                <a:lnTo>
                  <a:pt x="716101" y="1257683"/>
                </a:lnTo>
                <a:lnTo>
                  <a:pt x="744813" y="1220717"/>
                </a:lnTo>
                <a:lnTo>
                  <a:pt x="775760" y="1185670"/>
                </a:lnTo>
                <a:lnTo>
                  <a:pt x="808835" y="1152648"/>
                </a:lnTo>
                <a:lnTo>
                  <a:pt x="843932" y="1121756"/>
                </a:lnTo>
                <a:lnTo>
                  <a:pt x="880945" y="1093102"/>
                </a:lnTo>
                <a:lnTo>
                  <a:pt x="919767" y="1066792"/>
                </a:lnTo>
                <a:lnTo>
                  <a:pt x="960293" y="1042931"/>
                </a:lnTo>
                <a:lnTo>
                  <a:pt x="1002416" y="1021627"/>
                </a:lnTo>
                <a:lnTo>
                  <a:pt x="1046030" y="1002985"/>
                </a:lnTo>
                <a:lnTo>
                  <a:pt x="1091029" y="987111"/>
                </a:lnTo>
                <a:lnTo>
                  <a:pt x="1137307" y="974112"/>
                </a:lnTo>
                <a:lnTo>
                  <a:pt x="1184757" y="964095"/>
                </a:lnTo>
                <a:lnTo>
                  <a:pt x="1172473" y="921050"/>
                </a:lnTo>
                <a:lnTo>
                  <a:pt x="1162763" y="876979"/>
                </a:lnTo>
                <a:lnTo>
                  <a:pt x="1155717" y="831967"/>
                </a:lnTo>
                <a:lnTo>
                  <a:pt x="1151423" y="786099"/>
                </a:lnTo>
                <a:lnTo>
                  <a:pt x="1149972" y="739457"/>
                </a:lnTo>
                <a:lnTo>
                  <a:pt x="1151801" y="687062"/>
                </a:lnTo>
                <a:lnTo>
                  <a:pt x="1157206" y="635653"/>
                </a:lnTo>
                <a:lnTo>
                  <a:pt x="1166064" y="585354"/>
                </a:lnTo>
                <a:lnTo>
                  <a:pt x="1178252" y="536286"/>
                </a:lnTo>
                <a:lnTo>
                  <a:pt x="1193649" y="488570"/>
                </a:lnTo>
                <a:lnTo>
                  <a:pt x="1212130" y="442328"/>
                </a:lnTo>
                <a:lnTo>
                  <a:pt x="1233573" y="397682"/>
                </a:lnTo>
                <a:lnTo>
                  <a:pt x="1257856" y="354753"/>
                </a:lnTo>
                <a:lnTo>
                  <a:pt x="1284856" y="313664"/>
                </a:lnTo>
                <a:lnTo>
                  <a:pt x="1314450" y="274535"/>
                </a:lnTo>
                <a:lnTo>
                  <a:pt x="1281913" y="236986"/>
                </a:lnTo>
                <a:lnTo>
                  <a:pt x="1246962" y="201707"/>
                </a:lnTo>
                <a:lnTo>
                  <a:pt x="1209722" y="168827"/>
                </a:lnTo>
                <a:lnTo>
                  <a:pt x="1170322" y="138472"/>
                </a:lnTo>
                <a:lnTo>
                  <a:pt x="1128887" y="110771"/>
                </a:lnTo>
                <a:lnTo>
                  <a:pt x="1085546" y="85851"/>
                </a:lnTo>
                <a:lnTo>
                  <a:pt x="1040426" y="63840"/>
                </a:lnTo>
                <a:lnTo>
                  <a:pt x="993653" y="44865"/>
                </a:lnTo>
                <a:lnTo>
                  <a:pt x="945355" y="29053"/>
                </a:lnTo>
                <a:lnTo>
                  <a:pt x="895660" y="16534"/>
                </a:lnTo>
                <a:lnTo>
                  <a:pt x="844693" y="7433"/>
                </a:lnTo>
                <a:lnTo>
                  <a:pt x="792583" y="1879"/>
                </a:lnTo>
                <a:lnTo>
                  <a:pt x="739457" y="0"/>
                </a:lnTo>
                <a:close/>
              </a:path>
            </a:pathLst>
          </a:custGeom>
          <a:solidFill>
            <a:srgbClr val="7D6BB0"/>
          </a:solidFill>
        </p:spPr>
        <p:txBody>
          <a:bodyPr wrap="square" lIns="0" tIns="0" rIns="0" bIns="0" rtlCol="0"/>
          <a:lstStyle/>
          <a:p>
            <a:endParaRPr/>
          </a:p>
        </p:txBody>
      </p:sp>
      <p:sp>
        <p:nvSpPr>
          <p:cNvPr id="13" name="object 13"/>
          <p:cNvSpPr/>
          <p:nvPr/>
        </p:nvSpPr>
        <p:spPr>
          <a:xfrm>
            <a:off x="5993128" y="2176278"/>
            <a:ext cx="1314450" cy="1468120"/>
          </a:xfrm>
          <a:custGeom>
            <a:avLst/>
            <a:gdLst/>
            <a:ahLst/>
            <a:cxnLst/>
            <a:rect l="l" t="t" r="r" b="b"/>
            <a:pathLst>
              <a:path w="1314450" h="1468120">
                <a:moveTo>
                  <a:pt x="574992" y="0"/>
                </a:moveTo>
                <a:lnTo>
                  <a:pt x="521866" y="1879"/>
                </a:lnTo>
                <a:lnTo>
                  <a:pt x="469756" y="7432"/>
                </a:lnTo>
                <a:lnTo>
                  <a:pt x="418789" y="16532"/>
                </a:lnTo>
                <a:lnTo>
                  <a:pt x="369094" y="29051"/>
                </a:lnTo>
                <a:lnTo>
                  <a:pt x="320796" y="44861"/>
                </a:lnTo>
                <a:lnTo>
                  <a:pt x="274023" y="63834"/>
                </a:lnTo>
                <a:lnTo>
                  <a:pt x="228903" y="85844"/>
                </a:lnTo>
                <a:lnTo>
                  <a:pt x="185562" y="110763"/>
                </a:lnTo>
                <a:lnTo>
                  <a:pt x="144127" y="138462"/>
                </a:lnTo>
                <a:lnTo>
                  <a:pt x="104727" y="168816"/>
                </a:lnTo>
                <a:lnTo>
                  <a:pt x="67487" y="201695"/>
                </a:lnTo>
                <a:lnTo>
                  <a:pt x="32536" y="236974"/>
                </a:lnTo>
                <a:lnTo>
                  <a:pt x="0" y="274523"/>
                </a:lnTo>
                <a:lnTo>
                  <a:pt x="29593" y="313652"/>
                </a:lnTo>
                <a:lnTo>
                  <a:pt x="56593" y="354742"/>
                </a:lnTo>
                <a:lnTo>
                  <a:pt x="80876" y="397672"/>
                </a:lnTo>
                <a:lnTo>
                  <a:pt x="102319" y="442320"/>
                </a:lnTo>
                <a:lnTo>
                  <a:pt x="120800" y="488564"/>
                </a:lnTo>
                <a:lnTo>
                  <a:pt x="136197" y="536282"/>
                </a:lnTo>
                <a:lnTo>
                  <a:pt x="148385" y="585352"/>
                </a:lnTo>
                <a:lnTo>
                  <a:pt x="157243" y="635652"/>
                </a:lnTo>
                <a:lnTo>
                  <a:pt x="162648" y="687061"/>
                </a:lnTo>
                <a:lnTo>
                  <a:pt x="164477" y="739457"/>
                </a:lnTo>
                <a:lnTo>
                  <a:pt x="163026" y="786093"/>
                </a:lnTo>
                <a:lnTo>
                  <a:pt x="158732" y="831958"/>
                </a:lnTo>
                <a:lnTo>
                  <a:pt x="151686" y="876970"/>
                </a:lnTo>
                <a:lnTo>
                  <a:pt x="141976" y="921043"/>
                </a:lnTo>
                <a:lnTo>
                  <a:pt x="129692" y="964095"/>
                </a:lnTo>
                <a:lnTo>
                  <a:pt x="177142" y="974112"/>
                </a:lnTo>
                <a:lnTo>
                  <a:pt x="223420" y="987111"/>
                </a:lnTo>
                <a:lnTo>
                  <a:pt x="268419" y="1002985"/>
                </a:lnTo>
                <a:lnTo>
                  <a:pt x="312033" y="1021627"/>
                </a:lnTo>
                <a:lnTo>
                  <a:pt x="354156" y="1042931"/>
                </a:lnTo>
                <a:lnTo>
                  <a:pt x="394682" y="1066792"/>
                </a:lnTo>
                <a:lnTo>
                  <a:pt x="433504" y="1093102"/>
                </a:lnTo>
                <a:lnTo>
                  <a:pt x="470517" y="1121756"/>
                </a:lnTo>
                <a:lnTo>
                  <a:pt x="505614" y="1152648"/>
                </a:lnTo>
                <a:lnTo>
                  <a:pt x="538689" y="1185670"/>
                </a:lnTo>
                <a:lnTo>
                  <a:pt x="569636" y="1220717"/>
                </a:lnTo>
                <a:lnTo>
                  <a:pt x="598348" y="1257683"/>
                </a:lnTo>
                <a:lnTo>
                  <a:pt x="624721" y="1296461"/>
                </a:lnTo>
                <a:lnTo>
                  <a:pt x="648647" y="1336946"/>
                </a:lnTo>
                <a:lnTo>
                  <a:pt x="670020" y="1379030"/>
                </a:lnTo>
                <a:lnTo>
                  <a:pt x="688735" y="1422608"/>
                </a:lnTo>
                <a:lnTo>
                  <a:pt x="704684" y="1467573"/>
                </a:lnTo>
                <a:lnTo>
                  <a:pt x="751407" y="1457733"/>
                </a:lnTo>
                <a:lnTo>
                  <a:pt x="796996" y="1445002"/>
                </a:lnTo>
                <a:lnTo>
                  <a:pt x="841348" y="1429483"/>
                </a:lnTo>
                <a:lnTo>
                  <a:pt x="884364" y="1411275"/>
                </a:lnTo>
                <a:lnTo>
                  <a:pt x="925941" y="1390481"/>
                </a:lnTo>
                <a:lnTo>
                  <a:pt x="965979" y="1367202"/>
                </a:lnTo>
                <a:lnTo>
                  <a:pt x="1004375" y="1341539"/>
                </a:lnTo>
                <a:lnTo>
                  <a:pt x="1041029" y="1313594"/>
                </a:lnTo>
                <a:lnTo>
                  <a:pt x="1075839" y="1283468"/>
                </a:lnTo>
                <a:lnTo>
                  <a:pt x="1108703" y="1251261"/>
                </a:lnTo>
                <a:lnTo>
                  <a:pt x="1139521" y="1217077"/>
                </a:lnTo>
                <a:lnTo>
                  <a:pt x="1168191" y="1181015"/>
                </a:lnTo>
                <a:lnTo>
                  <a:pt x="1194612" y="1143178"/>
                </a:lnTo>
                <a:lnTo>
                  <a:pt x="1218682" y="1103667"/>
                </a:lnTo>
                <a:lnTo>
                  <a:pt x="1240299" y="1062582"/>
                </a:lnTo>
                <a:lnTo>
                  <a:pt x="1259364" y="1020026"/>
                </a:lnTo>
                <a:lnTo>
                  <a:pt x="1275773" y="976099"/>
                </a:lnTo>
                <a:lnTo>
                  <a:pt x="1289426" y="930903"/>
                </a:lnTo>
                <a:lnTo>
                  <a:pt x="1300222" y="884540"/>
                </a:lnTo>
                <a:lnTo>
                  <a:pt x="1308059" y="837110"/>
                </a:lnTo>
                <a:lnTo>
                  <a:pt x="1312835" y="788715"/>
                </a:lnTo>
                <a:lnTo>
                  <a:pt x="1314450" y="739457"/>
                </a:lnTo>
                <a:lnTo>
                  <a:pt x="1312877" y="690837"/>
                </a:lnTo>
                <a:lnTo>
                  <a:pt x="1308223" y="643057"/>
                </a:lnTo>
                <a:lnTo>
                  <a:pt x="1300586" y="596214"/>
                </a:lnTo>
                <a:lnTo>
                  <a:pt x="1290063" y="550406"/>
                </a:lnTo>
                <a:lnTo>
                  <a:pt x="1276752" y="505730"/>
                </a:lnTo>
                <a:lnTo>
                  <a:pt x="1260749" y="462284"/>
                </a:lnTo>
                <a:lnTo>
                  <a:pt x="1242153" y="420164"/>
                </a:lnTo>
                <a:lnTo>
                  <a:pt x="1221061" y="379469"/>
                </a:lnTo>
                <a:lnTo>
                  <a:pt x="1197570" y="340296"/>
                </a:lnTo>
                <a:lnTo>
                  <a:pt x="1171778" y="302742"/>
                </a:lnTo>
                <a:lnTo>
                  <a:pt x="1143782" y="266905"/>
                </a:lnTo>
                <a:lnTo>
                  <a:pt x="1113679" y="232881"/>
                </a:lnTo>
                <a:lnTo>
                  <a:pt x="1081568" y="200770"/>
                </a:lnTo>
                <a:lnTo>
                  <a:pt x="1047544" y="170667"/>
                </a:lnTo>
                <a:lnTo>
                  <a:pt x="1011707" y="142671"/>
                </a:lnTo>
                <a:lnTo>
                  <a:pt x="974153" y="116879"/>
                </a:lnTo>
                <a:lnTo>
                  <a:pt x="934980" y="93388"/>
                </a:lnTo>
                <a:lnTo>
                  <a:pt x="894285" y="72296"/>
                </a:lnTo>
                <a:lnTo>
                  <a:pt x="852165" y="53700"/>
                </a:lnTo>
                <a:lnTo>
                  <a:pt x="808719" y="37697"/>
                </a:lnTo>
                <a:lnTo>
                  <a:pt x="764043" y="24386"/>
                </a:lnTo>
                <a:lnTo>
                  <a:pt x="718235" y="13863"/>
                </a:lnTo>
                <a:lnTo>
                  <a:pt x="671392" y="6226"/>
                </a:lnTo>
                <a:lnTo>
                  <a:pt x="623612" y="1572"/>
                </a:lnTo>
                <a:lnTo>
                  <a:pt x="574992" y="0"/>
                </a:lnTo>
                <a:close/>
              </a:path>
            </a:pathLst>
          </a:custGeom>
          <a:solidFill>
            <a:srgbClr val="44AABB"/>
          </a:solidFill>
        </p:spPr>
        <p:txBody>
          <a:bodyPr wrap="square" lIns="0" tIns="0" rIns="0" bIns="0" rtlCol="0"/>
          <a:lstStyle/>
          <a:p>
            <a:endParaRPr/>
          </a:p>
        </p:txBody>
      </p:sp>
      <p:sp>
        <p:nvSpPr>
          <p:cNvPr id="14" name="object 14"/>
          <p:cNvSpPr/>
          <p:nvPr/>
        </p:nvSpPr>
        <p:spPr>
          <a:xfrm>
            <a:off x="5828651" y="2450809"/>
            <a:ext cx="329565" cy="689610"/>
          </a:xfrm>
          <a:custGeom>
            <a:avLst/>
            <a:gdLst/>
            <a:ahLst/>
            <a:cxnLst/>
            <a:rect l="l" t="t" r="r" b="b"/>
            <a:pathLst>
              <a:path w="329564" h="689610">
                <a:moveTo>
                  <a:pt x="164477" y="0"/>
                </a:moveTo>
                <a:lnTo>
                  <a:pt x="134884" y="39128"/>
                </a:lnTo>
                <a:lnTo>
                  <a:pt x="107884" y="80218"/>
                </a:lnTo>
                <a:lnTo>
                  <a:pt x="83601" y="123146"/>
                </a:lnTo>
                <a:lnTo>
                  <a:pt x="62158" y="167792"/>
                </a:lnTo>
                <a:lnTo>
                  <a:pt x="43676" y="214034"/>
                </a:lnTo>
                <a:lnTo>
                  <a:pt x="28280" y="261750"/>
                </a:lnTo>
                <a:lnTo>
                  <a:pt x="16091" y="310819"/>
                </a:lnTo>
                <a:lnTo>
                  <a:pt x="7233" y="361118"/>
                </a:lnTo>
                <a:lnTo>
                  <a:pt x="1828" y="412526"/>
                </a:lnTo>
                <a:lnTo>
                  <a:pt x="0" y="464921"/>
                </a:lnTo>
                <a:lnTo>
                  <a:pt x="1451" y="511563"/>
                </a:lnTo>
                <a:lnTo>
                  <a:pt x="5744" y="557432"/>
                </a:lnTo>
                <a:lnTo>
                  <a:pt x="12791" y="602443"/>
                </a:lnTo>
                <a:lnTo>
                  <a:pt x="22501" y="646514"/>
                </a:lnTo>
                <a:lnTo>
                  <a:pt x="34785" y="689559"/>
                </a:lnTo>
                <a:lnTo>
                  <a:pt x="66594" y="684640"/>
                </a:lnTo>
                <a:lnTo>
                  <a:pt x="98831" y="681086"/>
                </a:lnTo>
                <a:lnTo>
                  <a:pt x="131468" y="678931"/>
                </a:lnTo>
                <a:lnTo>
                  <a:pt x="164477" y="678205"/>
                </a:lnTo>
                <a:lnTo>
                  <a:pt x="297410" y="678205"/>
                </a:lnTo>
                <a:lnTo>
                  <a:pt x="306453" y="646514"/>
                </a:lnTo>
                <a:lnTo>
                  <a:pt x="316163" y="602443"/>
                </a:lnTo>
                <a:lnTo>
                  <a:pt x="323210" y="557432"/>
                </a:lnTo>
                <a:lnTo>
                  <a:pt x="327504" y="511563"/>
                </a:lnTo>
                <a:lnTo>
                  <a:pt x="328955" y="464921"/>
                </a:lnTo>
                <a:lnTo>
                  <a:pt x="327126" y="412526"/>
                </a:lnTo>
                <a:lnTo>
                  <a:pt x="321721" y="361118"/>
                </a:lnTo>
                <a:lnTo>
                  <a:pt x="312863" y="310819"/>
                </a:lnTo>
                <a:lnTo>
                  <a:pt x="300674" y="261750"/>
                </a:lnTo>
                <a:lnTo>
                  <a:pt x="285278" y="214034"/>
                </a:lnTo>
                <a:lnTo>
                  <a:pt x="266797" y="167792"/>
                </a:lnTo>
                <a:lnTo>
                  <a:pt x="245353" y="123146"/>
                </a:lnTo>
                <a:lnTo>
                  <a:pt x="221070" y="80218"/>
                </a:lnTo>
                <a:lnTo>
                  <a:pt x="194071" y="39128"/>
                </a:lnTo>
                <a:lnTo>
                  <a:pt x="164477" y="0"/>
                </a:lnTo>
                <a:close/>
              </a:path>
              <a:path w="329564" h="689610">
                <a:moveTo>
                  <a:pt x="297410" y="678205"/>
                </a:moveTo>
                <a:lnTo>
                  <a:pt x="164477" y="678205"/>
                </a:lnTo>
                <a:lnTo>
                  <a:pt x="197486" y="678931"/>
                </a:lnTo>
                <a:lnTo>
                  <a:pt x="230123" y="681086"/>
                </a:lnTo>
                <a:lnTo>
                  <a:pt x="262361" y="684640"/>
                </a:lnTo>
                <a:lnTo>
                  <a:pt x="294170" y="689559"/>
                </a:lnTo>
                <a:lnTo>
                  <a:pt x="297410" y="678205"/>
                </a:lnTo>
                <a:close/>
              </a:path>
            </a:pathLst>
          </a:custGeom>
          <a:solidFill>
            <a:srgbClr val="6F5DA2"/>
          </a:solidFill>
        </p:spPr>
        <p:txBody>
          <a:bodyPr wrap="square" lIns="0" tIns="0" rIns="0" bIns="0" rtlCol="0"/>
          <a:lstStyle/>
          <a:p>
            <a:endParaRPr/>
          </a:p>
        </p:txBody>
      </p:sp>
      <p:sp>
        <p:nvSpPr>
          <p:cNvPr id="15" name="object 15"/>
          <p:cNvSpPr/>
          <p:nvPr/>
        </p:nvSpPr>
        <p:spPr>
          <a:xfrm>
            <a:off x="5253671" y="3380664"/>
            <a:ext cx="1478915" cy="1227455"/>
          </a:xfrm>
          <a:custGeom>
            <a:avLst/>
            <a:gdLst/>
            <a:ahLst/>
            <a:cxnLst/>
            <a:rect l="l" t="t" r="r" b="b"/>
            <a:pathLst>
              <a:path w="1478915" h="1227454">
                <a:moveTo>
                  <a:pt x="34772" y="263182"/>
                </a:moveTo>
                <a:lnTo>
                  <a:pt x="22495" y="306233"/>
                </a:lnTo>
                <a:lnTo>
                  <a:pt x="12788" y="350306"/>
                </a:lnTo>
                <a:lnTo>
                  <a:pt x="5744" y="395318"/>
                </a:lnTo>
                <a:lnTo>
                  <a:pt x="1451" y="441184"/>
                </a:lnTo>
                <a:lnTo>
                  <a:pt x="0" y="487819"/>
                </a:lnTo>
                <a:lnTo>
                  <a:pt x="1572" y="536439"/>
                </a:lnTo>
                <a:lnTo>
                  <a:pt x="6226" y="584219"/>
                </a:lnTo>
                <a:lnTo>
                  <a:pt x="13863" y="631062"/>
                </a:lnTo>
                <a:lnTo>
                  <a:pt x="24386" y="676870"/>
                </a:lnTo>
                <a:lnTo>
                  <a:pt x="37697" y="721546"/>
                </a:lnTo>
                <a:lnTo>
                  <a:pt x="53700" y="764993"/>
                </a:lnTo>
                <a:lnTo>
                  <a:pt x="72296" y="807112"/>
                </a:lnTo>
                <a:lnTo>
                  <a:pt x="93388" y="847807"/>
                </a:lnTo>
                <a:lnTo>
                  <a:pt x="116879" y="886980"/>
                </a:lnTo>
                <a:lnTo>
                  <a:pt x="142671" y="924534"/>
                </a:lnTo>
                <a:lnTo>
                  <a:pt x="170667" y="960372"/>
                </a:lnTo>
                <a:lnTo>
                  <a:pt x="200770" y="994395"/>
                </a:lnTo>
                <a:lnTo>
                  <a:pt x="232881" y="1026506"/>
                </a:lnTo>
                <a:lnTo>
                  <a:pt x="266905" y="1056609"/>
                </a:lnTo>
                <a:lnTo>
                  <a:pt x="302742" y="1084605"/>
                </a:lnTo>
                <a:lnTo>
                  <a:pt x="340296" y="1110397"/>
                </a:lnTo>
                <a:lnTo>
                  <a:pt x="379469" y="1133888"/>
                </a:lnTo>
                <a:lnTo>
                  <a:pt x="420164" y="1154980"/>
                </a:lnTo>
                <a:lnTo>
                  <a:pt x="462284" y="1173577"/>
                </a:lnTo>
                <a:lnTo>
                  <a:pt x="505730" y="1189579"/>
                </a:lnTo>
                <a:lnTo>
                  <a:pt x="550406" y="1202890"/>
                </a:lnTo>
                <a:lnTo>
                  <a:pt x="596214" y="1213413"/>
                </a:lnTo>
                <a:lnTo>
                  <a:pt x="643057" y="1221050"/>
                </a:lnTo>
                <a:lnTo>
                  <a:pt x="690837" y="1225704"/>
                </a:lnTo>
                <a:lnTo>
                  <a:pt x="739457" y="1227277"/>
                </a:lnTo>
                <a:lnTo>
                  <a:pt x="788077" y="1225704"/>
                </a:lnTo>
                <a:lnTo>
                  <a:pt x="835857" y="1221050"/>
                </a:lnTo>
                <a:lnTo>
                  <a:pt x="882700" y="1213413"/>
                </a:lnTo>
                <a:lnTo>
                  <a:pt x="928508" y="1202890"/>
                </a:lnTo>
                <a:lnTo>
                  <a:pt x="973184" y="1189579"/>
                </a:lnTo>
                <a:lnTo>
                  <a:pt x="1016630" y="1173577"/>
                </a:lnTo>
                <a:lnTo>
                  <a:pt x="1058750" y="1154980"/>
                </a:lnTo>
                <a:lnTo>
                  <a:pt x="1099445" y="1133888"/>
                </a:lnTo>
                <a:lnTo>
                  <a:pt x="1138618" y="1110397"/>
                </a:lnTo>
                <a:lnTo>
                  <a:pt x="1176172" y="1084605"/>
                </a:lnTo>
                <a:lnTo>
                  <a:pt x="1212009" y="1056609"/>
                </a:lnTo>
                <a:lnTo>
                  <a:pt x="1246033" y="1026506"/>
                </a:lnTo>
                <a:lnTo>
                  <a:pt x="1278144" y="994395"/>
                </a:lnTo>
                <a:lnTo>
                  <a:pt x="1308247" y="960372"/>
                </a:lnTo>
                <a:lnTo>
                  <a:pt x="1336243" y="924534"/>
                </a:lnTo>
                <a:lnTo>
                  <a:pt x="1362035" y="886980"/>
                </a:lnTo>
                <a:lnTo>
                  <a:pt x="1385526" y="847807"/>
                </a:lnTo>
                <a:lnTo>
                  <a:pt x="1406618" y="807112"/>
                </a:lnTo>
                <a:lnTo>
                  <a:pt x="1425214" y="764993"/>
                </a:lnTo>
                <a:lnTo>
                  <a:pt x="1441217" y="721546"/>
                </a:lnTo>
                <a:lnTo>
                  <a:pt x="1454528" y="676870"/>
                </a:lnTo>
                <a:lnTo>
                  <a:pt x="1465051" y="631062"/>
                </a:lnTo>
                <a:lnTo>
                  <a:pt x="1472688" y="584219"/>
                </a:lnTo>
                <a:lnTo>
                  <a:pt x="1477342" y="536439"/>
                </a:lnTo>
                <a:lnTo>
                  <a:pt x="1478915" y="487819"/>
                </a:lnTo>
                <a:lnTo>
                  <a:pt x="1477463" y="441184"/>
                </a:lnTo>
                <a:lnTo>
                  <a:pt x="1473170" y="395318"/>
                </a:lnTo>
                <a:lnTo>
                  <a:pt x="1466126" y="350306"/>
                </a:lnTo>
                <a:lnTo>
                  <a:pt x="1456419" y="306233"/>
                </a:lnTo>
                <a:lnTo>
                  <a:pt x="164465" y="274535"/>
                </a:lnTo>
                <a:lnTo>
                  <a:pt x="131456" y="273810"/>
                </a:lnTo>
                <a:lnTo>
                  <a:pt x="98818" y="271654"/>
                </a:lnTo>
                <a:lnTo>
                  <a:pt x="66581" y="268101"/>
                </a:lnTo>
                <a:lnTo>
                  <a:pt x="34772" y="263182"/>
                </a:lnTo>
                <a:close/>
              </a:path>
              <a:path w="1478915" h="1227454">
                <a:moveTo>
                  <a:pt x="739457" y="0"/>
                </a:moveTo>
                <a:lnTo>
                  <a:pt x="706921" y="37549"/>
                </a:lnTo>
                <a:lnTo>
                  <a:pt x="671970" y="72828"/>
                </a:lnTo>
                <a:lnTo>
                  <a:pt x="634730" y="105708"/>
                </a:lnTo>
                <a:lnTo>
                  <a:pt x="595329" y="136063"/>
                </a:lnTo>
                <a:lnTo>
                  <a:pt x="553895" y="163764"/>
                </a:lnTo>
                <a:lnTo>
                  <a:pt x="510554" y="188684"/>
                </a:lnTo>
                <a:lnTo>
                  <a:pt x="465433" y="210695"/>
                </a:lnTo>
                <a:lnTo>
                  <a:pt x="418661" y="229670"/>
                </a:lnTo>
                <a:lnTo>
                  <a:pt x="370363" y="245481"/>
                </a:lnTo>
                <a:lnTo>
                  <a:pt x="320667" y="258001"/>
                </a:lnTo>
                <a:lnTo>
                  <a:pt x="269701" y="267102"/>
                </a:lnTo>
                <a:lnTo>
                  <a:pt x="217591" y="272656"/>
                </a:lnTo>
                <a:lnTo>
                  <a:pt x="164465" y="274535"/>
                </a:lnTo>
                <a:lnTo>
                  <a:pt x="1314450" y="274535"/>
                </a:lnTo>
                <a:lnTo>
                  <a:pt x="1261323" y="272656"/>
                </a:lnTo>
                <a:lnTo>
                  <a:pt x="1209213" y="267102"/>
                </a:lnTo>
                <a:lnTo>
                  <a:pt x="1158247" y="258001"/>
                </a:lnTo>
                <a:lnTo>
                  <a:pt x="1108551" y="245481"/>
                </a:lnTo>
                <a:lnTo>
                  <a:pt x="1060253" y="229670"/>
                </a:lnTo>
                <a:lnTo>
                  <a:pt x="1013481" y="210695"/>
                </a:lnTo>
                <a:lnTo>
                  <a:pt x="968360" y="188684"/>
                </a:lnTo>
                <a:lnTo>
                  <a:pt x="925019" y="163764"/>
                </a:lnTo>
                <a:lnTo>
                  <a:pt x="883585" y="136063"/>
                </a:lnTo>
                <a:lnTo>
                  <a:pt x="844184" y="105708"/>
                </a:lnTo>
                <a:lnTo>
                  <a:pt x="806944" y="72828"/>
                </a:lnTo>
                <a:lnTo>
                  <a:pt x="771993" y="37549"/>
                </a:lnTo>
                <a:lnTo>
                  <a:pt x="739457" y="0"/>
                </a:lnTo>
                <a:close/>
              </a:path>
              <a:path w="1478915" h="1227454">
                <a:moveTo>
                  <a:pt x="1444142" y="263182"/>
                </a:moveTo>
                <a:lnTo>
                  <a:pt x="1412333" y="268101"/>
                </a:lnTo>
                <a:lnTo>
                  <a:pt x="1380096" y="271654"/>
                </a:lnTo>
                <a:lnTo>
                  <a:pt x="1347458" y="273810"/>
                </a:lnTo>
                <a:lnTo>
                  <a:pt x="1314450" y="274535"/>
                </a:lnTo>
                <a:lnTo>
                  <a:pt x="1447380" y="274535"/>
                </a:lnTo>
                <a:lnTo>
                  <a:pt x="1444142" y="263182"/>
                </a:lnTo>
                <a:close/>
              </a:path>
            </a:pathLst>
          </a:custGeom>
          <a:solidFill>
            <a:srgbClr val="9C2169"/>
          </a:solidFill>
        </p:spPr>
        <p:txBody>
          <a:bodyPr wrap="square" lIns="0" tIns="0" rIns="0" bIns="0" rtlCol="0"/>
          <a:lstStyle/>
          <a:p>
            <a:endParaRPr/>
          </a:p>
        </p:txBody>
      </p:sp>
      <p:sp>
        <p:nvSpPr>
          <p:cNvPr id="16" name="object 16"/>
          <p:cNvSpPr/>
          <p:nvPr/>
        </p:nvSpPr>
        <p:spPr>
          <a:xfrm>
            <a:off x="5288443" y="3140368"/>
            <a:ext cx="704850" cy="514984"/>
          </a:xfrm>
          <a:custGeom>
            <a:avLst/>
            <a:gdLst/>
            <a:ahLst/>
            <a:cxnLst/>
            <a:rect l="l" t="t" r="r" b="b"/>
            <a:pathLst>
              <a:path w="704850" h="514985">
                <a:moveTo>
                  <a:pt x="574992" y="0"/>
                </a:moveTo>
                <a:lnTo>
                  <a:pt x="527541" y="10017"/>
                </a:lnTo>
                <a:lnTo>
                  <a:pt x="481264" y="23016"/>
                </a:lnTo>
                <a:lnTo>
                  <a:pt x="436265" y="38890"/>
                </a:lnTo>
                <a:lnTo>
                  <a:pt x="392650" y="57532"/>
                </a:lnTo>
                <a:lnTo>
                  <a:pt x="350528" y="78836"/>
                </a:lnTo>
                <a:lnTo>
                  <a:pt x="310002" y="102697"/>
                </a:lnTo>
                <a:lnTo>
                  <a:pt x="271180" y="129007"/>
                </a:lnTo>
                <a:lnTo>
                  <a:pt x="234167" y="157661"/>
                </a:lnTo>
                <a:lnTo>
                  <a:pt x="199070" y="188552"/>
                </a:lnTo>
                <a:lnTo>
                  <a:pt x="165995" y="221575"/>
                </a:lnTo>
                <a:lnTo>
                  <a:pt x="135048" y="256622"/>
                </a:lnTo>
                <a:lnTo>
                  <a:pt x="106335" y="293588"/>
                </a:lnTo>
                <a:lnTo>
                  <a:pt x="79963" y="332366"/>
                </a:lnTo>
                <a:lnTo>
                  <a:pt x="56037" y="372851"/>
                </a:lnTo>
                <a:lnTo>
                  <a:pt x="34664" y="414935"/>
                </a:lnTo>
                <a:lnTo>
                  <a:pt x="15949" y="458513"/>
                </a:lnTo>
                <a:lnTo>
                  <a:pt x="0" y="503478"/>
                </a:lnTo>
                <a:lnTo>
                  <a:pt x="31808" y="508397"/>
                </a:lnTo>
                <a:lnTo>
                  <a:pt x="64046" y="511951"/>
                </a:lnTo>
                <a:lnTo>
                  <a:pt x="96683" y="514106"/>
                </a:lnTo>
                <a:lnTo>
                  <a:pt x="129692" y="514832"/>
                </a:lnTo>
                <a:lnTo>
                  <a:pt x="182818" y="512952"/>
                </a:lnTo>
                <a:lnTo>
                  <a:pt x="234928" y="507398"/>
                </a:lnTo>
                <a:lnTo>
                  <a:pt x="285895" y="498298"/>
                </a:lnTo>
                <a:lnTo>
                  <a:pt x="335590" y="485778"/>
                </a:lnTo>
                <a:lnTo>
                  <a:pt x="383888" y="469967"/>
                </a:lnTo>
                <a:lnTo>
                  <a:pt x="430661" y="450992"/>
                </a:lnTo>
                <a:lnTo>
                  <a:pt x="475781" y="428980"/>
                </a:lnTo>
                <a:lnTo>
                  <a:pt x="519122" y="404060"/>
                </a:lnTo>
                <a:lnTo>
                  <a:pt x="560557" y="376359"/>
                </a:lnTo>
                <a:lnTo>
                  <a:pt x="599957" y="346005"/>
                </a:lnTo>
                <a:lnTo>
                  <a:pt x="637197" y="313124"/>
                </a:lnTo>
                <a:lnTo>
                  <a:pt x="672148" y="277846"/>
                </a:lnTo>
                <a:lnTo>
                  <a:pt x="704684" y="240296"/>
                </a:lnTo>
                <a:lnTo>
                  <a:pt x="671971" y="196710"/>
                </a:lnTo>
                <a:lnTo>
                  <a:pt x="642477" y="150721"/>
                </a:lnTo>
                <a:lnTo>
                  <a:pt x="616370" y="102495"/>
                </a:lnTo>
                <a:lnTo>
                  <a:pt x="593819" y="52199"/>
                </a:lnTo>
                <a:lnTo>
                  <a:pt x="574992" y="0"/>
                </a:lnTo>
                <a:close/>
              </a:path>
            </a:pathLst>
          </a:custGeom>
          <a:solidFill>
            <a:srgbClr val="AE3980"/>
          </a:solidFill>
        </p:spPr>
        <p:txBody>
          <a:bodyPr wrap="square" lIns="0" tIns="0" rIns="0" bIns="0" rtlCol="0"/>
          <a:lstStyle/>
          <a:p>
            <a:endParaRPr/>
          </a:p>
        </p:txBody>
      </p:sp>
      <p:sp>
        <p:nvSpPr>
          <p:cNvPr id="17" name="object 17"/>
          <p:cNvSpPr/>
          <p:nvPr/>
        </p:nvSpPr>
        <p:spPr>
          <a:xfrm>
            <a:off x="5993131" y="3140368"/>
            <a:ext cx="704850" cy="514984"/>
          </a:xfrm>
          <a:custGeom>
            <a:avLst/>
            <a:gdLst/>
            <a:ahLst/>
            <a:cxnLst/>
            <a:rect l="l" t="t" r="r" b="b"/>
            <a:pathLst>
              <a:path w="704850" h="514985">
                <a:moveTo>
                  <a:pt x="129692" y="0"/>
                </a:moveTo>
                <a:lnTo>
                  <a:pt x="110865" y="52199"/>
                </a:lnTo>
                <a:lnTo>
                  <a:pt x="88314" y="102495"/>
                </a:lnTo>
                <a:lnTo>
                  <a:pt x="62207" y="150721"/>
                </a:lnTo>
                <a:lnTo>
                  <a:pt x="32713" y="196710"/>
                </a:lnTo>
                <a:lnTo>
                  <a:pt x="0" y="240296"/>
                </a:lnTo>
                <a:lnTo>
                  <a:pt x="32533" y="277846"/>
                </a:lnTo>
                <a:lnTo>
                  <a:pt x="67482" y="313124"/>
                </a:lnTo>
                <a:lnTo>
                  <a:pt x="104720" y="346005"/>
                </a:lnTo>
                <a:lnTo>
                  <a:pt x="144119" y="376359"/>
                </a:lnTo>
                <a:lnTo>
                  <a:pt x="185552" y="404060"/>
                </a:lnTo>
                <a:lnTo>
                  <a:pt x="228892" y="428980"/>
                </a:lnTo>
                <a:lnTo>
                  <a:pt x="274012" y="450992"/>
                </a:lnTo>
                <a:lnTo>
                  <a:pt x="320784" y="469967"/>
                </a:lnTo>
                <a:lnTo>
                  <a:pt x="369081" y="485778"/>
                </a:lnTo>
                <a:lnTo>
                  <a:pt x="418777" y="498298"/>
                </a:lnTo>
                <a:lnTo>
                  <a:pt x="469743" y="507398"/>
                </a:lnTo>
                <a:lnTo>
                  <a:pt x="521853" y="512952"/>
                </a:lnTo>
                <a:lnTo>
                  <a:pt x="574979" y="514832"/>
                </a:lnTo>
                <a:lnTo>
                  <a:pt x="607996" y="514106"/>
                </a:lnTo>
                <a:lnTo>
                  <a:pt x="640637" y="511951"/>
                </a:lnTo>
                <a:lnTo>
                  <a:pt x="672875" y="508397"/>
                </a:lnTo>
                <a:lnTo>
                  <a:pt x="704684" y="503478"/>
                </a:lnTo>
                <a:lnTo>
                  <a:pt x="688735" y="458513"/>
                </a:lnTo>
                <a:lnTo>
                  <a:pt x="670020" y="414935"/>
                </a:lnTo>
                <a:lnTo>
                  <a:pt x="648647" y="372851"/>
                </a:lnTo>
                <a:lnTo>
                  <a:pt x="624721" y="332366"/>
                </a:lnTo>
                <a:lnTo>
                  <a:pt x="598348" y="293588"/>
                </a:lnTo>
                <a:lnTo>
                  <a:pt x="569636" y="256622"/>
                </a:lnTo>
                <a:lnTo>
                  <a:pt x="538689" y="221575"/>
                </a:lnTo>
                <a:lnTo>
                  <a:pt x="505614" y="188552"/>
                </a:lnTo>
                <a:lnTo>
                  <a:pt x="470517" y="157661"/>
                </a:lnTo>
                <a:lnTo>
                  <a:pt x="433504" y="129007"/>
                </a:lnTo>
                <a:lnTo>
                  <a:pt x="394682" y="102697"/>
                </a:lnTo>
                <a:lnTo>
                  <a:pt x="354156" y="78836"/>
                </a:lnTo>
                <a:lnTo>
                  <a:pt x="312033" y="57532"/>
                </a:lnTo>
                <a:lnTo>
                  <a:pt x="268419" y="38890"/>
                </a:lnTo>
                <a:lnTo>
                  <a:pt x="223420" y="23016"/>
                </a:lnTo>
                <a:lnTo>
                  <a:pt x="177142" y="10017"/>
                </a:lnTo>
                <a:lnTo>
                  <a:pt x="129692" y="0"/>
                </a:lnTo>
                <a:close/>
              </a:path>
            </a:pathLst>
          </a:custGeom>
          <a:solidFill>
            <a:srgbClr val="35A2AD"/>
          </a:solidFill>
        </p:spPr>
        <p:txBody>
          <a:bodyPr wrap="square" lIns="0" tIns="0" rIns="0" bIns="0" rtlCol="0"/>
          <a:lstStyle/>
          <a:p>
            <a:endParaRPr/>
          </a:p>
        </p:txBody>
      </p:sp>
      <p:sp>
        <p:nvSpPr>
          <p:cNvPr id="18" name="object 18"/>
          <p:cNvSpPr/>
          <p:nvPr/>
        </p:nvSpPr>
        <p:spPr>
          <a:xfrm>
            <a:off x="5863436" y="3129014"/>
            <a:ext cx="259715" cy="252095"/>
          </a:xfrm>
          <a:custGeom>
            <a:avLst/>
            <a:gdLst/>
            <a:ahLst/>
            <a:cxnLst/>
            <a:rect l="l" t="t" r="r" b="b"/>
            <a:pathLst>
              <a:path w="259714" h="252095">
                <a:moveTo>
                  <a:pt x="129692" y="0"/>
                </a:moveTo>
                <a:lnTo>
                  <a:pt x="96683" y="725"/>
                </a:lnTo>
                <a:lnTo>
                  <a:pt x="64046" y="2881"/>
                </a:lnTo>
                <a:lnTo>
                  <a:pt x="31808" y="6434"/>
                </a:lnTo>
                <a:lnTo>
                  <a:pt x="0" y="11353"/>
                </a:lnTo>
                <a:lnTo>
                  <a:pt x="18826" y="63553"/>
                </a:lnTo>
                <a:lnTo>
                  <a:pt x="41377" y="113849"/>
                </a:lnTo>
                <a:lnTo>
                  <a:pt x="67484" y="162075"/>
                </a:lnTo>
                <a:lnTo>
                  <a:pt x="96978" y="208064"/>
                </a:lnTo>
                <a:lnTo>
                  <a:pt x="129692" y="251650"/>
                </a:lnTo>
                <a:lnTo>
                  <a:pt x="162405" y="208064"/>
                </a:lnTo>
                <a:lnTo>
                  <a:pt x="191900" y="162075"/>
                </a:lnTo>
                <a:lnTo>
                  <a:pt x="218006" y="113849"/>
                </a:lnTo>
                <a:lnTo>
                  <a:pt x="240557" y="63553"/>
                </a:lnTo>
                <a:lnTo>
                  <a:pt x="259384" y="11353"/>
                </a:lnTo>
                <a:lnTo>
                  <a:pt x="227576" y="6434"/>
                </a:lnTo>
                <a:lnTo>
                  <a:pt x="195338" y="2881"/>
                </a:lnTo>
                <a:lnTo>
                  <a:pt x="162701" y="725"/>
                </a:lnTo>
                <a:lnTo>
                  <a:pt x="129692" y="0"/>
                </a:lnTo>
                <a:close/>
              </a:path>
            </a:pathLst>
          </a:custGeom>
          <a:solidFill>
            <a:srgbClr val="FFFFFF"/>
          </a:solidFill>
        </p:spPr>
        <p:txBody>
          <a:bodyPr wrap="square" lIns="0" tIns="0" rIns="0" bIns="0" rtlCol="0"/>
          <a:lstStyle/>
          <a:p>
            <a:endParaRPr/>
          </a:p>
        </p:txBody>
      </p:sp>
      <p:sp>
        <p:nvSpPr>
          <p:cNvPr id="19" name="object 19"/>
          <p:cNvSpPr/>
          <p:nvPr/>
        </p:nvSpPr>
        <p:spPr>
          <a:xfrm>
            <a:off x="5253662" y="2736737"/>
            <a:ext cx="197243" cy="228942"/>
          </a:xfrm>
          <a:prstGeom prst="rect">
            <a:avLst/>
          </a:prstGeom>
          <a:blipFill>
            <a:blip r:embed="rId5" cstate="print"/>
            <a:stretch>
              <a:fillRect/>
            </a:stretch>
          </a:blipFill>
        </p:spPr>
        <p:txBody>
          <a:bodyPr wrap="square" lIns="0" tIns="0" rIns="0" bIns="0" rtlCol="0"/>
          <a:lstStyle/>
          <a:p>
            <a:endParaRPr/>
          </a:p>
        </p:txBody>
      </p:sp>
      <p:sp>
        <p:nvSpPr>
          <p:cNvPr id="20" name="object 20"/>
          <p:cNvSpPr/>
          <p:nvPr/>
        </p:nvSpPr>
        <p:spPr>
          <a:xfrm>
            <a:off x="6541970" y="2736734"/>
            <a:ext cx="166204" cy="228942"/>
          </a:xfrm>
          <a:prstGeom prst="rect">
            <a:avLst/>
          </a:prstGeom>
          <a:blipFill>
            <a:blip r:embed="rId6" cstate="print"/>
            <a:stretch>
              <a:fillRect/>
            </a:stretch>
          </a:blipFill>
        </p:spPr>
        <p:txBody>
          <a:bodyPr wrap="square" lIns="0" tIns="0" rIns="0" bIns="0" rtlCol="0"/>
          <a:lstStyle/>
          <a:p>
            <a:endParaRPr/>
          </a:p>
        </p:txBody>
      </p:sp>
      <p:sp>
        <p:nvSpPr>
          <p:cNvPr id="21" name="object 21"/>
          <p:cNvSpPr/>
          <p:nvPr/>
        </p:nvSpPr>
        <p:spPr>
          <a:xfrm>
            <a:off x="5898521" y="3850816"/>
            <a:ext cx="175209" cy="236943"/>
          </a:xfrm>
          <a:prstGeom prst="rect">
            <a:avLst/>
          </a:prstGeom>
          <a:blipFill>
            <a:blip r:embed="rId7" cstate="print"/>
            <a:stretch>
              <a:fillRect/>
            </a:stretch>
          </a:blipFill>
        </p:spPr>
        <p:txBody>
          <a:bodyPr wrap="square" lIns="0" tIns="0" rIns="0" bIns="0" rtlCol="0"/>
          <a:lstStyle/>
          <a:p>
            <a:endParaRPr/>
          </a:p>
        </p:txBody>
      </p:sp>
      <p:sp>
        <p:nvSpPr>
          <p:cNvPr id="22" name="object 22"/>
          <p:cNvSpPr/>
          <p:nvPr/>
        </p:nvSpPr>
        <p:spPr>
          <a:xfrm>
            <a:off x="4758944" y="6115303"/>
            <a:ext cx="3013455" cy="2710688"/>
          </a:xfrm>
          <a:prstGeom prst="rect">
            <a:avLst/>
          </a:prstGeom>
          <a:blipFill>
            <a:blip r:embed="rId8" cstate="print"/>
            <a:stretch>
              <a:fillRect/>
            </a:stretch>
          </a:blipFill>
        </p:spPr>
        <p:txBody>
          <a:bodyPr wrap="square" lIns="0" tIns="0" rIns="0" bIns="0" rtlCol="0"/>
          <a:lstStyle/>
          <a:p>
            <a:endParaRPr/>
          </a:p>
        </p:txBody>
      </p:sp>
      <p:sp>
        <p:nvSpPr>
          <p:cNvPr id="23" name="object 23"/>
          <p:cNvSpPr/>
          <p:nvPr/>
        </p:nvSpPr>
        <p:spPr>
          <a:xfrm>
            <a:off x="5258556" y="5887341"/>
            <a:ext cx="455930" cy="455930"/>
          </a:xfrm>
          <a:custGeom>
            <a:avLst/>
            <a:gdLst/>
            <a:ahLst/>
            <a:cxnLst/>
            <a:rect l="l" t="t" r="r" b="b"/>
            <a:pathLst>
              <a:path w="455929" h="455929">
                <a:moveTo>
                  <a:pt x="227914" y="455815"/>
                </a:moveTo>
                <a:lnTo>
                  <a:pt x="273845" y="451185"/>
                </a:lnTo>
                <a:lnTo>
                  <a:pt x="316627" y="437904"/>
                </a:lnTo>
                <a:lnTo>
                  <a:pt x="355341" y="416890"/>
                </a:lnTo>
                <a:lnTo>
                  <a:pt x="389072" y="389059"/>
                </a:lnTo>
                <a:lnTo>
                  <a:pt x="416903" y="355328"/>
                </a:lnTo>
                <a:lnTo>
                  <a:pt x="437917" y="316614"/>
                </a:lnTo>
                <a:lnTo>
                  <a:pt x="451197" y="273833"/>
                </a:lnTo>
                <a:lnTo>
                  <a:pt x="455828" y="227901"/>
                </a:lnTo>
                <a:lnTo>
                  <a:pt x="451197" y="181970"/>
                </a:lnTo>
                <a:lnTo>
                  <a:pt x="437917" y="139190"/>
                </a:lnTo>
                <a:lnTo>
                  <a:pt x="416903" y="100478"/>
                </a:lnTo>
                <a:lnTo>
                  <a:pt x="389072" y="66749"/>
                </a:lnTo>
                <a:lnTo>
                  <a:pt x="355341" y="38921"/>
                </a:lnTo>
                <a:lnTo>
                  <a:pt x="316627" y="17909"/>
                </a:lnTo>
                <a:lnTo>
                  <a:pt x="273845" y="4630"/>
                </a:lnTo>
                <a:lnTo>
                  <a:pt x="227914" y="0"/>
                </a:lnTo>
                <a:lnTo>
                  <a:pt x="181982" y="4630"/>
                </a:lnTo>
                <a:lnTo>
                  <a:pt x="139201" y="17909"/>
                </a:lnTo>
                <a:lnTo>
                  <a:pt x="100486" y="38921"/>
                </a:lnTo>
                <a:lnTo>
                  <a:pt x="66755" y="66749"/>
                </a:lnTo>
                <a:lnTo>
                  <a:pt x="38925" y="100478"/>
                </a:lnTo>
                <a:lnTo>
                  <a:pt x="17911" y="139190"/>
                </a:lnTo>
                <a:lnTo>
                  <a:pt x="4630" y="181970"/>
                </a:lnTo>
                <a:lnTo>
                  <a:pt x="0" y="227901"/>
                </a:lnTo>
                <a:lnTo>
                  <a:pt x="4630" y="273833"/>
                </a:lnTo>
                <a:lnTo>
                  <a:pt x="17911" y="316614"/>
                </a:lnTo>
                <a:lnTo>
                  <a:pt x="38925" y="355328"/>
                </a:lnTo>
                <a:lnTo>
                  <a:pt x="66755" y="389059"/>
                </a:lnTo>
                <a:lnTo>
                  <a:pt x="100486" y="416890"/>
                </a:lnTo>
                <a:lnTo>
                  <a:pt x="139201" y="437904"/>
                </a:lnTo>
                <a:lnTo>
                  <a:pt x="181982" y="451185"/>
                </a:lnTo>
                <a:lnTo>
                  <a:pt x="227914" y="455815"/>
                </a:lnTo>
                <a:close/>
              </a:path>
            </a:pathLst>
          </a:custGeom>
          <a:ln w="38100">
            <a:solidFill>
              <a:srgbClr val="9B2269"/>
            </a:solidFill>
          </a:ln>
        </p:spPr>
        <p:txBody>
          <a:bodyPr wrap="square" lIns="0" tIns="0" rIns="0" bIns="0" rtlCol="0"/>
          <a:lstStyle/>
          <a:p>
            <a:endParaRPr/>
          </a:p>
        </p:txBody>
      </p:sp>
      <p:sp>
        <p:nvSpPr>
          <p:cNvPr id="24" name="object 24"/>
          <p:cNvSpPr/>
          <p:nvPr/>
        </p:nvSpPr>
        <p:spPr>
          <a:xfrm>
            <a:off x="5723888" y="5632707"/>
            <a:ext cx="197739" cy="197738"/>
          </a:xfrm>
          <a:prstGeom prst="rect">
            <a:avLst/>
          </a:prstGeom>
          <a:blipFill>
            <a:blip r:embed="rId9" cstate="print"/>
            <a:stretch>
              <a:fillRect/>
            </a:stretch>
          </a:blipFill>
        </p:spPr>
        <p:txBody>
          <a:bodyPr wrap="square" lIns="0" tIns="0" rIns="0" bIns="0" rtlCol="0"/>
          <a:lstStyle/>
          <a:p>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9</a:t>
            </a:r>
          </a:p>
        </p:txBody>
      </p:sp>
      <p:sp>
        <p:nvSpPr>
          <p:cNvPr id="3" name="object 3"/>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876288"/>
            <a:ext cx="7772400" cy="2430145"/>
          </a:xfrm>
          <a:custGeom>
            <a:avLst/>
            <a:gdLst/>
            <a:ahLst/>
            <a:cxnLst/>
            <a:rect l="l" t="t" r="r" b="b"/>
            <a:pathLst>
              <a:path w="7772400" h="2430145">
                <a:moveTo>
                  <a:pt x="0" y="0"/>
                </a:moveTo>
                <a:lnTo>
                  <a:pt x="0" y="2429738"/>
                </a:lnTo>
                <a:lnTo>
                  <a:pt x="7772400" y="2429738"/>
                </a:lnTo>
                <a:lnTo>
                  <a:pt x="7772400" y="0"/>
                </a:lnTo>
                <a:lnTo>
                  <a:pt x="0" y="0"/>
                </a:lnTo>
                <a:close/>
              </a:path>
            </a:pathLst>
          </a:custGeom>
          <a:solidFill>
            <a:srgbClr val="46ABBC">
              <a:alpha val="9999"/>
            </a:srgbClr>
          </a:solidFill>
        </p:spPr>
        <p:txBody>
          <a:bodyPr wrap="square" lIns="0" tIns="0" rIns="0" bIns="0" rtlCol="0"/>
          <a:lstStyle/>
          <a:p>
            <a:endParaRPr/>
          </a:p>
        </p:txBody>
      </p:sp>
      <p:sp>
        <p:nvSpPr>
          <p:cNvPr id="5" name="object 5"/>
          <p:cNvSpPr txBox="1">
            <a:spLocks noGrp="1"/>
          </p:cNvSpPr>
          <p:nvPr>
            <p:ph type="body" idx="1"/>
          </p:nvPr>
        </p:nvSpPr>
        <p:spPr>
          <a:xfrm>
            <a:off x="1591153" y="1894839"/>
            <a:ext cx="4590092" cy="1336007"/>
          </a:xfrm>
          <a:prstGeom prst="rect">
            <a:avLst/>
          </a:prstGeom>
        </p:spPr>
        <p:txBody>
          <a:bodyPr vert="horz" wrap="square" lIns="0" tIns="12700" rIns="0" bIns="0" rtlCol="0">
            <a:spAutoFit/>
          </a:bodyPr>
          <a:lstStyle/>
          <a:p>
            <a:pPr marL="167005" marR="158750" algn="ctr">
              <a:lnSpc>
                <a:spcPct val="145800"/>
              </a:lnSpc>
              <a:spcBef>
                <a:spcPts val="100"/>
              </a:spcBef>
            </a:pPr>
            <a:r>
              <a:t>This </a:t>
            </a:r>
            <a:r>
              <a:rPr spc="-5"/>
              <a:t>is where you </a:t>
            </a:r>
            <a:r>
              <a:t>bring </a:t>
            </a:r>
            <a:r>
              <a:rPr spc="-5"/>
              <a:t>it all </a:t>
            </a:r>
            <a:r>
              <a:t>home, </a:t>
            </a:r>
            <a:r>
              <a:rPr spc="-5"/>
              <a:t>reinforce your </a:t>
            </a:r>
            <a:r>
              <a:t>main</a:t>
            </a:r>
            <a:r>
              <a:rPr spc="-60"/>
              <a:t> </a:t>
            </a:r>
            <a:r>
              <a:t>points,  </a:t>
            </a:r>
            <a:r>
              <a:rPr spc="-5"/>
              <a:t>and direct </a:t>
            </a:r>
            <a:r>
              <a:t>the </a:t>
            </a:r>
            <a:r>
              <a:rPr spc="-5"/>
              <a:t>reader </a:t>
            </a:r>
            <a:r>
              <a:rPr spc="-10"/>
              <a:t>to </a:t>
            </a:r>
            <a:r>
              <a:t>a </a:t>
            </a:r>
            <a:r>
              <a:rPr spc="-35"/>
              <a:t>CTA</a:t>
            </a:r>
            <a:r>
              <a:rPr spc="10"/>
              <a:t> </a:t>
            </a:r>
            <a:r>
              <a:rPr spc="-10"/>
              <a:t>(call-to-action.)</a:t>
            </a:r>
          </a:p>
          <a:p>
            <a:pPr marL="1905">
              <a:lnSpc>
                <a:spcPct val="100000"/>
              </a:lnSpc>
              <a:spcBef>
                <a:spcPts val="30"/>
              </a:spcBef>
            </a:pPr>
            <a:endParaRPr sz="1800">
              <a:latin typeface="Times New Roman"/>
              <a:cs typeface="Times New Roman"/>
            </a:endParaRPr>
          </a:p>
          <a:p>
            <a:pPr marL="14604" marR="5080" algn="ctr">
              <a:lnSpc>
                <a:spcPct val="145800"/>
              </a:lnSpc>
            </a:pPr>
            <a:r>
              <a:rPr lang="en-US" b="0"/>
              <a:t>Talk all about the benefits of your product, service, or offering in this section. </a:t>
            </a:r>
            <a:endParaRPr b="0" spc="-15">
              <a:latin typeface="Roboto-Light"/>
              <a:cs typeface="Roboto-Light"/>
            </a:endParaRPr>
          </a:p>
        </p:txBody>
      </p:sp>
      <p:sp>
        <p:nvSpPr>
          <p:cNvPr id="6" name="object 6"/>
          <p:cNvSpPr txBox="1">
            <a:spLocks noGrp="1"/>
          </p:cNvSpPr>
          <p:nvPr>
            <p:ph type="title"/>
          </p:nvPr>
        </p:nvSpPr>
        <p:spPr>
          <a:xfrm>
            <a:off x="1221739" y="892137"/>
            <a:ext cx="5071110" cy="726440"/>
          </a:xfrm>
          <a:prstGeom prst="rect">
            <a:avLst/>
          </a:prstGeom>
        </p:spPr>
        <p:txBody>
          <a:bodyPr vert="horz" wrap="square" lIns="0" tIns="12700" rIns="0" bIns="0" rtlCol="0">
            <a:spAutoFit/>
          </a:bodyPr>
          <a:lstStyle/>
          <a:p>
            <a:pPr marL="12700" algn="ctr">
              <a:lnSpc>
                <a:spcPct val="100000"/>
              </a:lnSpc>
              <a:spcBef>
                <a:spcPts val="100"/>
              </a:spcBef>
            </a:pPr>
            <a:r>
              <a:rPr spc="-30"/>
              <a:t>Closing/CTA</a:t>
            </a:r>
            <a:r>
              <a:rPr spc="-50"/>
              <a:t> </a:t>
            </a:r>
            <a:r>
              <a:rPr lang="en-US" spc="-5"/>
              <a:t>P</a:t>
            </a:r>
            <a:r>
              <a:rPr spc="-5"/>
              <a:t>age</a:t>
            </a:r>
          </a:p>
        </p:txBody>
      </p:sp>
      <p:sp>
        <p:nvSpPr>
          <p:cNvPr id="7" name="object 7"/>
          <p:cNvSpPr/>
          <p:nvPr/>
        </p:nvSpPr>
        <p:spPr>
          <a:xfrm>
            <a:off x="0" y="7155180"/>
            <a:ext cx="7772400" cy="2903220"/>
          </a:xfrm>
          <a:prstGeom prst="rect">
            <a:avLst/>
          </a:prstGeom>
          <a:blipFill>
            <a:blip r:embed="rId3" cstate="print"/>
            <a:stretch>
              <a:fillRect/>
            </a:stretch>
          </a:blipFill>
        </p:spPr>
        <p:txBody>
          <a:bodyPr wrap="square" lIns="0" tIns="0" rIns="0" bIns="0" rtlCol="0"/>
          <a:lstStyle/>
          <a:p>
            <a:endParaRPr/>
          </a:p>
        </p:txBody>
      </p:sp>
      <p:sp>
        <p:nvSpPr>
          <p:cNvPr id="8" name="object 8"/>
          <p:cNvSpPr txBox="1"/>
          <p:nvPr/>
        </p:nvSpPr>
        <p:spPr>
          <a:xfrm>
            <a:off x="2852927" y="6014593"/>
            <a:ext cx="2066925" cy="197490"/>
          </a:xfrm>
          <a:prstGeom prst="rect">
            <a:avLst/>
          </a:prstGeom>
        </p:spPr>
        <p:txBody>
          <a:bodyPr vert="horz" wrap="square" lIns="0" tIns="12700" rIns="0" bIns="0" rtlCol="0">
            <a:spAutoFit/>
          </a:bodyPr>
          <a:lstStyle/>
          <a:p>
            <a:pPr marL="12700" algn="ctr">
              <a:lnSpc>
                <a:spcPct val="100000"/>
              </a:lnSpc>
              <a:spcBef>
                <a:spcPts val="100"/>
              </a:spcBef>
            </a:pPr>
            <a:r>
              <a:rPr sz="1200" b="1">
                <a:solidFill>
                  <a:srgbClr val="232323"/>
                </a:solidFill>
                <a:latin typeface="Roboto"/>
                <a:cs typeface="Roboto"/>
                <a:hlinkClick r:id="rId4"/>
              </a:rPr>
              <a:t>ww</a:t>
            </a:r>
            <a:r>
              <a:rPr sz="1200" b="1" spc="-75">
                <a:solidFill>
                  <a:srgbClr val="232323"/>
                </a:solidFill>
                <a:latin typeface="Roboto"/>
                <a:cs typeface="Roboto"/>
                <a:hlinkClick r:id="rId4"/>
              </a:rPr>
              <a:t>w</a:t>
            </a:r>
            <a:r>
              <a:rPr sz="1200" b="1">
                <a:solidFill>
                  <a:srgbClr val="232323"/>
                </a:solidFill>
                <a:latin typeface="Roboto"/>
                <a:cs typeface="Roboto"/>
                <a:hlinkClick r:id="rId4"/>
              </a:rPr>
              <a:t>.</a:t>
            </a:r>
            <a:r>
              <a:rPr sz="1200" b="1" spc="-10">
                <a:solidFill>
                  <a:srgbClr val="232323"/>
                </a:solidFill>
                <a:latin typeface="Roboto"/>
                <a:cs typeface="Roboto"/>
                <a:hlinkClick r:id="rId4"/>
              </a:rPr>
              <a:t>y</a:t>
            </a:r>
            <a:r>
              <a:rPr sz="1200" b="1" spc="-5">
                <a:solidFill>
                  <a:srgbClr val="232323"/>
                </a:solidFill>
                <a:latin typeface="Roboto"/>
                <a:cs typeface="Roboto"/>
                <a:hlinkClick r:id="rId4"/>
              </a:rPr>
              <a:t>ou</a:t>
            </a:r>
            <a:r>
              <a:rPr sz="1200" b="1" spc="5">
                <a:solidFill>
                  <a:srgbClr val="232323"/>
                </a:solidFill>
                <a:latin typeface="Roboto"/>
                <a:cs typeface="Roboto"/>
                <a:hlinkClick r:id="rId4"/>
              </a:rPr>
              <a:t>r</a:t>
            </a:r>
            <a:r>
              <a:rPr sz="1200" b="1">
                <a:solidFill>
                  <a:srgbClr val="232323"/>
                </a:solidFill>
                <a:latin typeface="Roboto"/>
                <a:cs typeface="Roboto"/>
                <a:hlinkClick r:id="rId4"/>
              </a:rPr>
              <a:t>website.com</a:t>
            </a:r>
            <a:endParaRPr sz="1200">
              <a:latin typeface="Roboto"/>
              <a:cs typeface="Roboto"/>
            </a:endParaRPr>
          </a:p>
        </p:txBody>
      </p:sp>
      <p:sp>
        <p:nvSpPr>
          <p:cNvPr id="9" name="object 9"/>
          <p:cNvSpPr/>
          <p:nvPr/>
        </p:nvSpPr>
        <p:spPr>
          <a:xfrm>
            <a:off x="2843695" y="5410200"/>
            <a:ext cx="2057400" cy="431800"/>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2852927" y="4517138"/>
            <a:ext cx="2066925" cy="475615"/>
          </a:xfrm>
          <a:custGeom>
            <a:avLst/>
            <a:gdLst/>
            <a:ahLst/>
            <a:cxnLst/>
            <a:rect l="l" t="t" r="r" b="b"/>
            <a:pathLst>
              <a:path w="2066925" h="475614">
                <a:moveTo>
                  <a:pt x="2000503" y="0"/>
                </a:moveTo>
                <a:lnTo>
                  <a:pt x="66039" y="0"/>
                </a:lnTo>
                <a:lnTo>
                  <a:pt x="27860" y="1031"/>
                </a:lnTo>
                <a:lnTo>
                  <a:pt x="8254" y="8255"/>
                </a:lnTo>
                <a:lnTo>
                  <a:pt x="1031" y="27860"/>
                </a:lnTo>
                <a:lnTo>
                  <a:pt x="0" y="66040"/>
                </a:lnTo>
                <a:lnTo>
                  <a:pt x="0" y="409448"/>
                </a:lnTo>
                <a:lnTo>
                  <a:pt x="1031" y="447627"/>
                </a:lnTo>
                <a:lnTo>
                  <a:pt x="8255" y="467233"/>
                </a:lnTo>
                <a:lnTo>
                  <a:pt x="27860" y="474456"/>
                </a:lnTo>
                <a:lnTo>
                  <a:pt x="66039" y="475488"/>
                </a:lnTo>
                <a:lnTo>
                  <a:pt x="2000503" y="475488"/>
                </a:lnTo>
                <a:lnTo>
                  <a:pt x="2038683" y="474456"/>
                </a:lnTo>
                <a:lnTo>
                  <a:pt x="2058289" y="467233"/>
                </a:lnTo>
                <a:lnTo>
                  <a:pt x="2065512" y="447627"/>
                </a:lnTo>
                <a:lnTo>
                  <a:pt x="2066544" y="409448"/>
                </a:lnTo>
                <a:lnTo>
                  <a:pt x="2066544" y="66039"/>
                </a:lnTo>
                <a:lnTo>
                  <a:pt x="2065512" y="27860"/>
                </a:lnTo>
                <a:lnTo>
                  <a:pt x="2058289" y="8255"/>
                </a:lnTo>
                <a:lnTo>
                  <a:pt x="2038683" y="1031"/>
                </a:lnTo>
                <a:lnTo>
                  <a:pt x="2000503" y="0"/>
                </a:lnTo>
                <a:close/>
              </a:path>
            </a:pathLst>
          </a:custGeom>
          <a:solidFill>
            <a:srgbClr val="9B2269"/>
          </a:solidFill>
        </p:spPr>
        <p:txBody>
          <a:bodyPr wrap="square" lIns="0" tIns="0" rIns="0" bIns="0" rtlCol="0"/>
          <a:lstStyle/>
          <a:p>
            <a:endParaRPr/>
          </a:p>
        </p:txBody>
      </p:sp>
      <p:sp>
        <p:nvSpPr>
          <p:cNvPr id="11" name="object 11"/>
          <p:cNvSpPr txBox="1"/>
          <p:nvPr/>
        </p:nvSpPr>
        <p:spPr>
          <a:xfrm>
            <a:off x="2852927" y="4658232"/>
            <a:ext cx="2048167" cy="197490"/>
          </a:xfrm>
          <a:prstGeom prst="rect">
            <a:avLst/>
          </a:prstGeom>
        </p:spPr>
        <p:txBody>
          <a:bodyPr vert="horz" wrap="square" lIns="0" tIns="12700" rIns="0" bIns="0" rtlCol="0">
            <a:spAutoFit/>
          </a:bodyPr>
          <a:lstStyle/>
          <a:p>
            <a:pPr marL="12700" algn="ctr">
              <a:lnSpc>
                <a:spcPct val="100000"/>
              </a:lnSpc>
              <a:spcBef>
                <a:spcPts val="100"/>
              </a:spcBef>
            </a:pPr>
            <a:r>
              <a:rPr sz="1200" b="1" spc="-35">
                <a:solidFill>
                  <a:srgbClr val="FFFFFF"/>
                </a:solidFill>
                <a:latin typeface="Roboto"/>
                <a:cs typeface="Roboto"/>
              </a:rPr>
              <a:t>CTA </a:t>
            </a:r>
            <a:r>
              <a:rPr sz="1200" b="1" spc="-5">
                <a:solidFill>
                  <a:srgbClr val="FFFFFF"/>
                </a:solidFill>
                <a:latin typeface="Roboto"/>
                <a:cs typeface="Roboto"/>
              </a:rPr>
              <a:t>GOES</a:t>
            </a:r>
            <a:r>
              <a:rPr sz="1200" b="1" spc="-40">
                <a:solidFill>
                  <a:srgbClr val="FFFFFF"/>
                </a:solidFill>
                <a:latin typeface="Roboto"/>
                <a:cs typeface="Roboto"/>
              </a:rPr>
              <a:t> </a:t>
            </a:r>
            <a:r>
              <a:rPr sz="1200" b="1">
                <a:solidFill>
                  <a:srgbClr val="FFFFFF"/>
                </a:solidFill>
                <a:latin typeface="Roboto"/>
                <a:cs typeface="Roboto"/>
              </a:rPr>
              <a:t>HERE</a:t>
            </a:r>
            <a:endParaRPr sz="1200">
              <a:latin typeface="Roboto"/>
              <a:cs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1</a:t>
            </a:r>
          </a:p>
        </p:txBody>
      </p:sp>
      <p:sp>
        <p:nvSpPr>
          <p:cNvPr id="3" name="object 3"/>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4007" y="9326880"/>
            <a:ext cx="7553325" cy="585470"/>
          </a:xfrm>
          <a:custGeom>
            <a:avLst/>
            <a:gdLst/>
            <a:ahLst/>
            <a:cxnLst/>
            <a:rect l="l" t="t" r="r" b="b"/>
            <a:pathLst>
              <a:path w="7553325" h="585470">
                <a:moveTo>
                  <a:pt x="0" y="585216"/>
                </a:moveTo>
                <a:lnTo>
                  <a:pt x="7552944" y="585216"/>
                </a:lnTo>
                <a:lnTo>
                  <a:pt x="7552944" y="0"/>
                </a:lnTo>
                <a:lnTo>
                  <a:pt x="0" y="0"/>
                </a:lnTo>
                <a:lnTo>
                  <a:pt x="0" y="585216"/>
                </a:lnTo>
                <a:close/>
              </a:path>
            </a:pathLst>
          </a:custGeom>
          <a:solidFill>
            <a:srgbClr val="FFFFFF"/>
          </a:solidFill>
        </p:spPr>
        <p:txBody>
          <a:bodyPr wrap="square" lIns="0" tIns="0" rIns="0" bIns="0" rtlCol="0"/>
          <a:lstStyle/>
          <a:p>
            <a:endParaRPr/>
          </a:p>
        </p:txBody>
      </p:sp>
      <p:sp>
        <p:nvSpPr>
          <p:cNvPr id="6" name="object 6"/>
          <p:cNvSpPr/>
          <p:nvPr/>
        </p:nvSpPr>
        <p:spPr>
          <a:xfrm>
            <a:off x="-1" y="1027102"/>
            <a:ext cx="7772400" cy="7239000"/>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23190" y="8412337"/>
            <a:ext cx="7772400" cy="1243930"/>
          </a:xfrm>
          <a:prstGeom prst="rect">
            <a:avLst/>
          </a:prstGeom>
        </p:spPr>
        <p:txBody>
          <a:bodyPr vert="horz" wrap="square" lIns="0" tIns="12700" rIns="0" bIns="0" rtlCol="0">
            <a:spAutoFit/>
          </a:bodyPr>
          <a:lstStyle/>
          <a:p>
            <a:pPr marL="12700" algn="ctr">
              <a:lnSpc>
                <a:spcPct val="100000"/>
              </a:lnSpc>
              <a:spcBef>
                <a:spcPts val="100"/>
              </a:spcBef>
            </a:pPr>
            <a:r>
              <a:rPr lang="nl-NL" sz="4000" b="1">
                <a:solidFill>
                  <a:srgbClr val="9B2269"/>
                </a:solidFill>
                <a:latin typeface="Noto Serif"/>
                <a:cs typeface="Noto Nastaliq Urdu" panose="020B0502040504020204" pitchFamily="34" charset="-78"/>
              </a:rPr>
              <a:t>Online versterken van je mentale gezondheid </a:t>
            </a:r>
            <a:endParaRPr sz="4000">
              <a:latin typeface="Noto Serif"/>
              <a:cs typeface="Noto Nastaliq Urdu" panose="020B0502040504020204" pitchFamily="34" charset="-78"/>
            </a:endParaRPr>
          </a:p>
        </p:txBody>
      </p:sp>
      <p:sp>
        <p:nvSpPr>
          <p:cNvPr id="9" name="Tekstvak 8">
            <a:extLst>
              <a:ext uri="{FF2B5EF4-FFF2-40B4-BE49-F238E27FC236}">
                <a16:creationId xmlns:a16="http://schemas.microsoft.com/office/drawing/2014/main" id="{1AE59128-230E-42AB-8433-D2A493872B8C}"/>
              </a:ext>
            </a:extLst>
          </p:cNvPr>
          <p:cNvSpPr txBox="1"/>
          <p:nvPr/>
        </p:nvSpPr>
        <p:spPr>
          <a:xfrm>
            <a:off x="2362200" y="457200"/>
            <a:ext cx="2667000" cy="646331"/>
          </a:xfrm>
          <a:prstGeom prst="rect">
            <a:avLst/>
          </a:prstGeom>
          <a:noFill/>
        </p:spPr>
        <p:txBody>
          <a:bodyPr wrap="square" rtlCol="0">
            <a:spAutoFit/>
          </a:bodyPr>
          <a:lstStyle/>
          <a:p>
            <a:r>
              <a:rPr lang="nl-NL" b="1"/>
              <a:t>Mentaalgezondwerken.nl</a:t>
            </a:r>
          </a:p>
          <a:p>
            <a:endParaRPr lang="nl-NL"/>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07429" y="9622231"/>
            <a:ext cx="84455" cy="147320"/>
          </a:xfrm>
          <a:prstGeom prst="rect">
            <a:avLst/>
          </a:prstGeom>
        </p:spPr>
        <p:txBody>
          <a:bodyPr vert="horz" wrap="square" lIns="0" tIns="12700" rIns="0" bIns="0" rtlCol="0">
            <a:spAutoFit/>
          </a:bodyPr>
          <a:lstStyle/>
          <a:p>
            <a:pPr marL="12700">
              <a:lnSpc>
                <a:spcPct val="100000"/>
              </a:lnSpc>
              <a:spcBef>
                <a:spcPts val="100"/>
              </a:spcBef>
            </a:pPr>
            <a:r>
              <a:rPr sz="800">
                <a:latin typeface="Avenir Next"/>
                <a:cs typeface="Avenir Next"/>
              </a:rPr>
              <a:t>2</a:t>
            </a:r>
          </a:p>
        </p:txBody>
      </p:sp>
      <p:sp>
        <p:nvSpPr>
          <p:cNvPr id="3" name="object 3"/>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2727198" y="2191256"/>
            <a:ext cx="2318385" cy="2318385"/>
          </a:xfrm>
          <a:custGeom>
            <a:avLst/>
            <a:gdLst/>
            <a:ahLst/>
            <a:cxnLst/>
            <a:rect l="l" t="t" r="r" b="b"/>
            <a:pathLst>
              <a:path w="2318385" h="2318385">
                <a:moveTo>
                  <a:pt x="1159002" y="0"/>
                </a:moveTo>
                <a:lnTo>
                  <a:pt x="1218641" y="1511"/>
                </a:lnTo>
                <a:lnTo>
                  <a:pt x="1277492" y="5981"/>
                </a:lnTo>
                <a:lnTo>
                  <a:pt x="1335493" y="13347"/>
                </a:lnTo>
                <a:lnTo>
                  <a:pt x="1392567" y="23545"/>
                </a:lnTo>
                <a:lnTo>
                  <a:pt x="1448650" y="36487"/>
                </a:lnTo>
                <a:lnTo>
                  <a:pt x="1503654" y="52108"/>
                </a:lnTo>
                <a:lnTo>
                  <a:pt x="1557502" y="70332"/>
                </a:lnTo>
                <a:lnTo>
                  <a:pt x="1610220" y="91109"/>
                </a:lnTo>
                <a:lnTo>
                  <a:pt x="1711464" y="139877"/>
                </a:lnTo>
                <a:lnTo>
                  <a:pt x="1807019" y="197942"/>
                </a:lnTo>
                <a:lnTo>
                  <a:pt x="1896237" y="264655"/>
                </a:lnTo>
                <a:lnTo>
                  <a:pt x="1978545" y="339458"/>
                </a:lnTo>
                <a:lnTo>
                  <a:pt x="2053348" y="421767"/>
                </a:lnTo>
                <a:lnTo>
                  <a:pt x="2120061" y="510984"/>
                </a:lnTo>
                <a:lnTo>
                  <a:pt x="2178126" y="606552"/>
                </a:lnTo>
                <a:lnTo>
                  <a:pt x="2226894" y="707783"/>
                </a:lnTo>
                <a:lnTo>
                  <a:pt x="2247671" y="760501"/>
                </a:lnTo>
                <a:lnTo>
                  <a:pt x="2265895" y="814349"/>
                </a:lnTo>
                <a:lnTo>
                  <a:pt x="2281516" y="869353"/>
                </a:lnTo>
                <a:lnTo>
                  <a:pt x="2294458" y="925436"/>
                </a:lnTo>
                <a:lnTo>
                  <a:pt x="2304656" y="982510"/>
                </a:lnTo>
                <a:lnTo>
                  <a:pt x="2312022" y="1040511"/>
                </a:lnTo>
                <a:lnTo>
                  <a:pt x="2316492" y="1099362"/>
                </a:lnTo>
                <a:lnTo>
                  <a:pt x="2318004" y="1159002"/>
                </a:lnTo>
                <a:lnTo>
                  <a:pt x="2316492" y="1218641"/>
                </a:lnTo>
                <a:lnTo>
                  <a:pt x="2312022" y="1277493"/>
                </a:lnTo>
                <a:lnTo>
                  <a:pt x="2304656" y="1335493"/>
                </a:lnTo>
                <a:lnTo>
                  <a:pt x="2294458" y="1392580"/>
                </a:lnTo>
                <a:lnTo>
                  <a:pt x="2281516" y="1448650"/>
                </a:lnTo>
                <a:lnTo>
                  <a:pt x="2265895" y="1503654"/>
                </a:lnTo>
                <a:lnTo>
                  <a:pt x="2247671" y="1557502"/>
                </a:lnTo>
                <a:lnTo>
                  <a:pt x="2226894" y="1610220"/>
                </a:lnTo>
                <a:lnTo>
                  <a:pt x="2178126" y="1711464"/>
                </a:lnTo>
                <a:lnTo>
                  <a:pt x="2120061" y="1807019"/>
                </a:lnTo>
                <a:lnTo>
                  <a:pt x="2053348" y="1896249"/>
                </a:lnTo>
                <a:lnTo>
                  <a:pt x="1978545" y="1978545"/>
                </a:lnTo>
                <a:lnTo>
                  <a:pt x="1896237" y="2053348"/>
                </a:lnTo>
                <a:lnTo>
                  <a:pt x="1807019" y="2120074"/>
                </a:lnTo>
                <a:lnTo>
                  <a:pt x="1711464" y="2178126"/>
                </a:lnTo>
                <a:lnTo>
                  <a:pt x="1610220" y="2226894"/>
                </a:lnTo>
                <a:lnTo>
                  <a:pt x="1557502" y="2247684"/>
                </a:lnTo>
                <a:lnTo>
                  <a:pt x="1503654" y="2265895"/>
                </a:lnTo>
                <a:lnTo>
                  <a:pt x="1448650" y="2281516"/>
                </a:lnTo>
                <a:lnTo>
                  <a:pt x="1392567" y="2294458"/>
                </a:lnTo>
                <a:lnTo>
                  <a:pt x="1335493" y="2304656"/>
                </a:lnTo>
                <a:lnTo>
                  <a:pt x="1277492" y="2312022"/>
                </a:lnTo>
                <a:lnTo>
                  <a:pt x="1218641" y="2316505"/>
                </a:lnTo>
                <a:lnTo>
                  <a:pt x="1159002" y="2318004"/>
                </a:lnTo>
                <a:lnTo>
                  <a:pt x="1099362" y="2316505"/>
                </a:lnTo>
                <a:lnTo>
                  <a:pt x="1040510" y="2312022"/>
                </a:lnTo>
                <a:lnTo>
                  <a:pt x="982510" y="2304656"/>
                </a:lnTo>
                <a:lnTo>
                  <a:pt x="925423" y="2294458"/>
                </a:lnTo>
                <a:lnTo>
                  <a:pt x="869353" y="2281516"/>
                </a:lnTo>
                <a:lnTo>
                  <a:pt x="814349" y="2265895"/>
                </a:lnTo>
                <a:lnTo>
                  <a:pt x="760501" y="2247684"/>
                </a:lnTo>
                <a:lnTo>
                  <a:pt x="707783" y="2226894"/>
                </a:lnTo>
                <a:lnTo>
                  <a:pt x="606539" y="2178126"/>
                </a:lnTo>
                <a:lnTo>
                  <a:pt x="510984" y="2120074"/>
                </a:lnTo>
                <a:lnTo>
                  <a:pt x="421766" y="2053348"/>
                </a:lnTo>
                <a:lnTo>
                  <a:pt x="339458" y="1978545"/>
                </a:lnTo>
                <a:lnTo>
                  <a:pt x="264655" y="1896249"/>
                </a:lnTo>
                <a:lnTo>
                  <a:pt x="197942" y="1807019"/>
                </a:lnTo>
                <a:lnTo>
                  <a:pt x="139877" y="1711464"/>
                </a:lnTo>
                <a:lnTo>
                  <a:pt x="91109" y="1610220"/>
                </a:lnTo>
                <a:lnTo>
                  <a:pt x="70332" y="1557502"/>
                </a:lnTo>
                <a:lnTo>
                  <a:pt x="52108" y="1503654"/>
                </a:lnTo>
                <a:lnTo>
                  <a:pt x="36487" y="1448650"/>
                </a:lnTo>
                <a:lnTo>
                  <a:pt x="23545" y="1392580"/>
                </a:lnTo>
                <a:lnTo>
                  <a:pt x="13347" y="1335493"/>
                </a:lnTo>
                <a:lnTo>
                  <a:pt x="5981" y="1277493"/>
                </a:lnTo>
                <a:lnTo>
                  <a:pt x="1511" y="1218641"/>
                </a:lnTo>
                <a:lnTo>
                  <a:pt x="0" y="1159002"/>
                </a:lnTo>
                <a:lnTo>
                  <a:pt x="1511" y="1099362"/>
                </a:lnTo>
                <a:lnTo>
                  <a:pt x="5981" y="1040511"/>
                </a:lnTo>
                <a:lnTo>
                  <a:pt x="13347" y="982510"/>
                </a:lnTo>
                <a:lnTo>
                  <a:pt x="23545" y="925436"/>
                </a:lnTo>
                <a:lnTo>
                  <a:pt x="36487" y="869353"/>
                </a:lnTo>
                <a:lnTo>
                  <a:pt x="52108" y="814349"/>
                </a:lnTo>
                <a:lnTo>
                  <a:pt x="70332" y="760501"/>
                </a:lnTo>
                <a:lnTo>
                  <a:pt x="91109" y="707783"/>
                </a:lnTo>
                <a:lnTo>
                  <a:pt x="139877" y="606552"/>
                </a:lnTo>
                <a:lnTo>
                  <a:pt x="197942" y="510984"/>
                </a:lnTo>
                <a:lnTo>
                  <a:pt x="264655" y="421767"/>
                </a:lnTo>
                <a:lnTo>
                  <a:pt x="339458" y="339458"/>
                </a:lnTo>
                <a:lnTo>
                  <a:pt x="421766" y="264655"/>
                </a:lnTo>
                <a:lnTo>
                  <a:pt x="510984" y="197942"/>
                </a:lnTo>
                <a:lnTo>
                  <a:pt x="606539" y="139877"/>
                </a:lnTo>
                <a:lnTo>
                  <a:pt x="707783" y="91109"/>
                </a:lnTo>
                <a:lnTo>
                  <a:pt x="760501" y="70332"/>
                </a:lnTo>
                <a:lnTo>
                  <a:pt x="814349" y="52108"/>
                </a:lnTo>
                <a:lnTo>
                  <a:pt x="869353" y="36487"/>
                </a:lnTo>
                <a:lnTo>
                  <a:pt x="925423" y="23545"/>
                </a:lnTo>
                <a:lnTo>
                  <a:pt x="982510" y="13347"/>
                </a:lnTo>
                <a:lnTo>
                  <a:pt x="1040510" y="5981"/>
                </a:lnTo>
                <a:lnTo>
                  <a:pt x="1099362" y="1511"/>
                </a:lnTo>
                <a:lnTo>
                  <a:pt x="1159002" y="0"/>
                </a:lnTo>
                <a:close/>
              </a:path>
            </a:pathLst>
          </a:custGeom>
          <a:ln w="13716">
            <a:solidFill>
              <a:srgbClr val="E7E6E6"/>
            </a:solidFill>
          </a:ln>
        </p:spPr>
        <p:txBody>
          <a:bodyPr wrap="square" lIns="0" tIns="0" rIns="0" bIns="0" rtlCol="0"/>
          <a:lstStyle/>
          <a:p>
            <a:endParaRPr/>
          </a:p>
        </p:txBody>
      </p:sp>
      <p:sp>
        <p:nvSpPr>
          <p:cNvPr id="6" name="object 6"/>
          <p:cNvSpPr txBox="1">
            <a:spLocks noGrp="1"/>
          </p:cNvSpPr>
          <p:nvPr>
            <p:ph type="title"/>
          </p:nvPr>
        </p:nvSpPr>
        <p:spPr>
          <a:xfrm>
            <a:off x="1715527" y="1005254"/>
            <a:ext cx="4525010" cy="628377"/>
          </a:xfrm>
          <a:prstGeom prst="rect">
            <a:avLst/>
          </a:prstGeom>
        </p:spPr>
        <p:txBody>
          <a:bodyPr vert="horz" wrap="square" lIns="0" tIns="12700" rIns="0" bIns="0" rtlCol="0">
            <a:spAutoFit/>
          </a:bodyPr>
          <a:lstStyle/>
          <a:p>
            <a:pPr marL="12700" algn="ctr">
              <a:lnSpc>
                <a:spcPct val="100000"/>
              </a:lnSpc>
              <a:spcBef>
                <a:spcPts val="100"/>
              </a:spcBef>
            </a:pPr>
            <a:r>
              <a:rPr lang="nl-NL" sz="4000" spc="-15"/>
              <a:t>Over de auteur</a:t>
            </a:r>
            <a:endParaRPr sz="4000"/>
          </a:p>
        </p:txBody>
      </p:sp>
      <p:sp>
        <p:nvSpPr>
          <p:cNvPr id="7" name="object 7"/>
          <p:cNvSpPr txBox="1"/>
          <p:nvPr/>
        </p:nvSpPr>
        <p:spPr>
          <a:xfrm>
            <a:off x="1600200" y="6080252"/>
            <a:ext cx="4356735" cy="1391407"/>
          </a:xfrm>
          <a:prstGeom prst="rect">
            <a:avLst/>
          </a:prstGeom>
        </p:spPr>
        <p:txBody>
          <a:bodyPr vert="horz" wrap="square" lIns="0" tIns="153670" rIns="0" bIns="0" rtlCol="0">
            <a:spAutoFit/>
          </a:bodyPr>
          <a:lstStyle/>
          <a:p>
            <a:pPr algn="ctr">
              <a:lnSpc>
                <a:spcPct val="100000"/>
              </a:lnSpc>
              <a:spcBef>
                <a:spcPts val="1210"/>
              </a:spcBef>
            </a:pPr>
            <a:r>
              <a:rPr lang="nl-NL" b="1" spc="-5">
                <a:solidFill>
                  <a:srgbClr val="232323"/>
                </a:solidFill>
                <a:latin typeface="Roboto"/>
                <a:cs typeface="Roboto"/>
              </a:rPr>
              <a:t>Maarten Kouwenhoven</a:t>
            </a:r>
          </a:p>
          <a:p>
            <a:pPr algn="ctr">
              <a:lnSpc>
                <a:spcPct val="100000"/>
              </a:lnSpc>
              <a:spcBef>
                <a:spcPts val="1210"/>
              </a:spcBef>
            </a:pPr>
            <a:r>
              <a:rPr lang="nl-NL" sz="1200" b="1" spc="-5">
                <a:solidFill>
                  <a:srgbClr val="232323"/>
                </a:solidFill>
                <a:latin typeface="Roboto"/>
                <a:cs typeface="Roboto-Light"/>
              </a:rPr>
              <a:t>Psycholoog</a:t>
            </a:r>
          </a:p>
          <a:p>
            <a:pPr algn="ctr">
              <a:lnSpc>
                <a:spcPct val="100000"/>
              </a:lnSpc>
              <a:spcBef>
                <a:spcPts val="1210"/>
              </a:spcBef>
            </a:pPr>
            <a:r>
              <a:rPr lang="nl-NL" sz="1200" b="1" spc="-5">
                <a:solidFill>
                  <a:srgbClr val="232323"/>
                </a:solidFill>
                <a:latin typeface="Roboto"/>
                <a:cs typeface="Roboto-Light"/>
              </a:rPr>
              <a:t>Mental Health specialist </a:t>
            </a:r>
          </a:p>
          <a:p>
            <a:pPr>
              <a:lnSpc>
                <a:spcPct val="100000"/>
              </a:lnSpc>
              <a:spcBef>
                <a:spcPts val="50"/>
              </a:spcBef>
            </a:pPr>
            <a:endParaRPr sz="1750">
              <a:latin typeface="Times New Roman"/>
              <a:cs typeface="Times New Roman"/>
            </a:endParaRPr>
          </a:p>
        </p:txBody>
      </p:sp>
      <p:sp>
        <p:nvSpPr>
          <p:cNvPr id="11" name="object 11"/>
          <p:cNvSpPr txBox="1"/>
          <p:nvPr/>
        </p:nvSpPr>
        <p:spPr>
          <a:xfrm>
            <a:off x="4572454" y="7761732"/>
            <a:ext cx="2056946" cy="197490"/>
          </a:xfrm>
          <a:prstGeom prst="rect">
            <a:avLst/>
          </a:prstGeom>
        </p:spPr>
        <p:txBody>
          <a:bodyPr vert="horz" wrap="square" lIns="0" tIns="12700" rIns="0" bIns="0" rtlCol="0">
            <a:spAutoFit/>
          </a:bodyPr>
          <a:lstStyle/>
          <a:p>
            <a:pPr marL="12700">
              <a:lnSpc>
                <a:spcPct val="100000"/>
              </a:lnSpc>
              <a:spcBef>
                <a:spcPts val="100"/>
              </a:spcBef>
            </a:pPr>
            <a:r>
              <a:rPr lang="nl-NL" sz="1200" spc="-5">
                <a:solidFill>
                  <a:srgbClr val="232323"/>
                </a:solidFill>
                <a:latin typeface="Roboto-Light"/>
                <a:cs typeface="Roboto-Light"/>
              </a:rPr>
              <a:t>Maarten Kouwenhoven</a:t>
            </a:r>
            <a:endParaRPr sz="1200">
              <a:latin typeface="Roboto-Light"/>
              <a:cs typeface="Roboto-Light"/>
            </a:endParaRPr>
          </a:p>
        </p:txBody>
      </p:sp>
      <p:sp>
        <p:nvSpPr>
          <p:cNvPr id="12" name="object 12"/>
          <p:cNvSpPr/>
          <p:nvPr/>
        </p:nvSpPr>
        <p:spPr>
          <a:xfrm>
            <a:off x="4122925" y="7731125"/>
            <a:ext cx="330200" cy="330200"/>
          </a:xfrm>
          <a:custGeom>
            <a:avLst/>
            <a:gdLst/>
            <a:ahLst/>
            <a:cxnLst/>
            <a:rect l="l" t="t" r="r" b="b"/>
            <a:pathLst>
              <a:path w="330200" h="330200">
                <a:moveTo>
                  <a:pt x="165100" y="0"/>
                </a:moveTo>
                <a:lnTo>
                  <a:pt x="121208" y="5897"/>
                </a:lnTo>
                <a:lnTo>
                  <a:pt x="81769" y="22540"/>
                </a:lnTo>
                <a:lnTo>
                  <a:pt x="48355" y="48355"/>
                </a:lnTo>
                <a:lnTo>
                  <a:pt x="22540" y="81769"/>
                </a:lnTo>
                <a:lnTo>
                  <a:pt x="5897" y="121208"/>
                </a:lnTo>
                <a:lnTo>
                  <a:pt x="0" y="165100"/>
                </a:lnTo>
                <a:lnTo>
                  <a:pt x="5897" y="208991"/>
                </a:lnTo>
                <a:lnTo>
                  <a:pt x="22540" y="248430"/>
                </a:lnTo>
                <a:lnTo>
                  <a:pt x="48355" y="281844"/>
                </a:lnTo>
                <a:lnTo>
                  <a:pt x="81769" y="307659"/>
                </a:lnTo>
                <a:lnTo>
                  <a:pt x="121208" y="324302"/>
                </a:lnTo>
                <a:lnTo>
                  <a:pt x="165100" y="330200"/>
                </a:lnTo>
                <a:lnTo>
                  <a:pt x="208991" y="324302"/>
                </a:lnTo>
                <a:lnTo>
                  <a:pt x="248430" y="307659"/>
                </a:lnTo>
                <a:lnTo>
                  <a:pt x="281844" y="281844"/>
                </a:lnTo>
                <a:lnTo>
                  <a:pt x="307659" y="248430"/>
                </a:lnTo>
                <a:lnTo>
                  <a:pt x="324302" y="208991"/>
                </a:lnTo>
                <a:lnTo>
                  <a:pt x="330200" y="165100"/>
                </a:lnTo>
                <a:lnTo>
                  <a:pt x="324302" y="121208"/>
                </a:lnTo>
                <a:lnTo>
                  <a:pt x="307659" y="81769"/>
                </a:lnTo>
                <a:lnTo>
                  <a:pt x="281844" y="48355"/>
                </a:lnTo>
                <a:lnTo>
                  <a:pt x="248430" y="22540"/>
                </a:lnTo>
                <a:lnTo>
                  <a:pt x="208991" y="5897"/>
                </a:lnTo>
                <a:lnTo>
                  <a:pt x="165100" y="0"/>
                </a:lnTo>
                <a:close/>
              </a:path>
            </a:pathLst>
          </a:custGeom>
          <a:solidFill>
            <a:srgbClr val="CE3463"/>
          </a:solidFill>
        </p:spPr>
        <p:txBody>
          <a:bodyPr wrap="square" lIns="0" tIns="0" rIns="0" bIns="0" rtlCol="0"/>
          <a:lstStyle/>
          <a:p>
            <a:endParaRPr/>
          </a:p>
        </p:txBody>
      </p:sp>
      <p:sp>
        <p:nvSpPr>
          <p:cNvPr id="13" name="object 13"/>
          <p:cNvSpPr/>
          <p:nvPr/>
        </p:nvSpPr>
        <p:spPr>
          <a:xfrm>
            <a:off x="4220293" y="7825748"/>
            <a:ext cx="134505" cy="123532"/>
          </a:xfrm>
          <a:prstGeom prst="rect">
            <a:avLst/>
          </a:prstGeom>
          <a:blipFill>
            <a:blip r:embed="rId3" cstate="print"/>
            <a:stretch>
              <a:fillRect/>
            </a:stretch>
          </a:blipFill>
        </p:spPr>
        <p:txBody>
          <a:bodyPr wrap="square" lIns="0" tIns="0" rIns="0" bIns="0" rtlCol="0"/>
          <a:lstStyle/>
          <a:p>
            <a:endParaRPr/>
          </a:p>
        </p:txBody>
      </p:sp>
      <p:graphicFrame>
        <p:nvGraphicFramePr>
          <p:cNvPr id="17" name="Diagram 16">
            <a:extLst>
              <a:ext uri="{FF2B5EF4-FFF2-40B4-BE49-F238E27FC236}">
                <a16:creationId xmlns:a16="http://schemas.microsoft.com/office/drawing/2014/main" id="{ABFC4849-9E44-4C27-8518-FC7FA8E1D410}"/>
              </a:ext>
            </a:extLst>
          </p:cNvPr>
          <p:cNvGraphicFramePr/>
          <p:nvPr>
            <p:extLst>
              <p:ext uri="{D42A27DB-BD31-4B8C-83A1-F6EECF244321}">
                <p14:modId xmlns:p14="http://schemas.microsoft.com/office/powerpoint/2010/main" val="2235867519"/>
              </p:ext>
            </p:extLst>
          </p:nvPr>
        </p:nvGraphicFramePr>
        <p:xfrm>
          <a:off x="1696745" y="2123772"/>
          <a:ext cx="5181600" cy="3454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07429" y="9622231"/>
            <a:ext cx="84455" cy="147320"/>
          </a:xfrm>
          <a:prstGeom prst="rect">
            <a:avLst/>
          </a:prstGeom>
        </p:spPr>
        <p:txBody>
          <a:bodyPr vert="horz" wrap="square" lIns="0" tIns="12700" rIns="0" bIns="0" rtlCol="0">
            <a:spAutoFit/>
          </a:bodyPr>
          <a:lstStyle/>
          <a:p>
            <a:pPr marL="12700">
              <a:lnSpc>
                <a:spcPct val="100000"/>
              </a:lnSpc>
              <a:spcBef>
                <a:spcPts val="100"/>
              </a:spcBef>
            </a:pPr>
            <a:r>
              <a:rPr sz="800">
                <a:latin typeface="Avenir Next"/>
                <a:cs typeface="Avenir Next"/>
              </a:rPr>
              <a:t>3</a:t>
            </a:r>
          </a:p>
        </p:txBody>
      </p:sp>
      <p:sp>
        <p:nvSpPr>
          <p:cNvPr id="3" name="object 3"/>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1139212" y="1195425"/>
            <a:ext cx="5413988" cy="813043"/>
          </a:xfrm>
          <a:prstGeom prst="rect">
            <a:avLst/>
          </a:prstGeom>
        </p:spPr>
        <p:txBody>
          <a:bodyPr vert="horz" wrap="square" lIns="0" tIns="12700" rIns="0" bIns="0" rtlCol="0">
            <a:spAutoFit/>
          </a:bodyPr>
          <a:lstStyle/>
          <a:p>
            <a:pPr marL="12700">
              <a:lnSpc>
                <a:spcPct val="100000"/>
              </a:lnSpc>
              <a:spcBef>
                <a:spcPts val="100"/>
              </a:spcBef>
            </a:pPr>
            <a:r>
              <a:rPr lang="nl-NL" sz="5200" err="1"/>
              <a:t>Inhoudsogave</a:t>
            </a:r>
            <a:endParaRPr sz="5200"/>
          </a:p>
        </p:txBody>
      </p:sp>
      <p:sp>
        <p:nvSpPr>
          <p:cNvPr id="6" name="object 6"/>
          <p:cNvSpPr/>
          <p:nvPr/>
        </p:nvSpPr>
        <p:spPr>
          <a:xfrm>
            <a:off x="3857752" y="3308096"/>
            <a:ext cx="3914775" cy="4513580"/>
          </a:xfrm>
          <a:custGeom>
            <a:avLst/>
            <a:gdLst/>
            <a:ahLst/>
            <a:cxnLst/>
            <a:rect l="l" t="t" r="r" b="b"/>
            <a:pathLst>
              <a:path w="3914775" h="4513580">
                <a:moveTo>
                  <a:pt x="0" y="4513580"/>
                </a:moveTo>
                <a:lnTo>
                  <a:pt x="3914648" y="4513580"/>
                </a:lnTo>
                <a:lnTo>
                  <a:pt x="3914648" y="0"/>
                </a:lnTo>
                <a:lnTo>
                  <a:pt x="0" y="0"/>
                </a:lnTo>
                <a:lnTo>
                  <a:pt x="0" y="4513580"/>
                </a:lnTo>
                <a:close/>
              </a:path>
            </a:pathLst>
          </a:custGeom>
          <a:solidFill>
            <a:srgbClr val="B93E6F">
              <a:alpha val="9999"/>
            </a:srgbClr>
          </a:solidFill>
        </p:spPr>
        <p:txBody>
          <a:bodyPr wrap="square" lIns="0" tIns="0" rIns="0" bIns="0" rtlCol="0"/>
          <a:lstStyle/>
          <a:p>
            <a:endParaRPr/>
          </a:p>
        </p:txBody>
      </p:sp>
      <p:sp>
        <p:nvSpPr>
          <p:cNvPr id="7" name="object 7"/>
          <p:cNvSpPr/>
          <p:nvPr/>
        </p:nvSpPr>
        <p:spPr>
          <a:xfrm>
            <a:off x="4107688" y="2503423"/>
            <a:ext cx="3664712" cy="5047488"/>
          </a:xfrm>
          <a:prstGeom prst="rect">
            <a:avLst/>
          </a:prstGeom>
          <a:blipFill>
            <a:blip r:embed="rId3" cstate="print"/>
            <a:stretch>
              <a:fillRect/>
            </a:stretch>
          </a:blipFill>
        </p:spPr>
        <p:txBody>
          <a:bodyPr wrap="square" lIns="0" tIns="0" rIns="0" bIns="0" rtlCol="0"/>
          <a:lstStyle/>
          <a:p>
            <a:endParaRPr/>
          </a:p>
        </p:txBody>
      </p:sp>
      <p:sp>
        <p:nvSpPr>
          <p:cNvPr id="8" name="object 8"/>
          <p:cNvSpPr txBox="1"/>
          <p:nvPr/>
        </p:nvSpPr>
        <p:spPr>
          <a:xfrm>
            <a:off x="1062024" y="2415641"/>
            <a:ext cx="2199640" cy="4598695"/>
          </a:xfrm>
          <a:prstGeom prst="rect">
            <a:avLst/>
          </a:prstGeom>
        </p:spPr>
        <p:txBody>
          <a:bodyPr vert="horz" wrap="square" lIns="0" tIns="12700" rIns="0" bIns="0" rtlCol="0">
            <a:spAutoFit/>
          </a:bodyPr>
          <a:lstStyle/>
          <a:p>
            <a:pPr marL="461645" indent="-361950">
              <a:lnSpc>
                <a:spcPct val="100000"/>
              </a:lnSpc>
              <a:spcBef>
                <a:spcPts val="100"/>
              </a:spcBef>
              <a:buFont typeface="Roboto"/>
              <a:buAutoNum type="arabicPlain"/>
              <a:tabLst>
                <a:tab pos="461645" algn="l"/>
                <a:tab pos="462280" algn="l"/>
              </a:tabLst>
            </a:pPr>
            <a:r>
              <a:rPr sz="1200" spc="-5" dirty="0">
                <a:solidFill>
                  <a:srgbClr val="232323"/>
                </a:solidFill>
                <a:latin typeface="Roboto"/>
                <a:cs typeface="Roboto"/>
              </a:rPr>
              <a:t>Introduction</a:t>
            </a:r>
            <a:endParaRPr sz="1200" dirty="0">
              <a:latin typeface="Roboto"/>
              <a:cs typeface="Roboto"/>
            </a:endParaRPr>
          </a:p>
          <a:p>
            <a:pPr marL="461645" indent="-361950">
              <a:lnSpc>
                <a:spcPct val="100000"/>
              </a:lnSpc>
              <a:spcBef>
                <a:spcPts val="1160"/>
              </a:spcBef>
              <a:buFont typeface="Roboto"/>
              <a:buAutoNum type="arabicPlain"/>
              <a:tabLst>
                <a:tab pos="461645" algn="l"/>
                <a:tab pos="462280" algn="l"/>
              </a:tabLst>
            </a:pPr>
            <a:r>
              <a:rPr sz="1200" dirty="0">
                <a:solidFill>
                  <a:srgbClr val="232323"/>
                </a:solidFill>
                <a:latin typeface="Roboto"/>
                <a:cs typeface="Roboto"/>
              </a:rPr>
              <a:t>Chapter One </a:t>
            </a:r>
            <a:r>
              <a:rPr sz="1200" spc="-5" dirty="0">
                <a:solidFill>
                  <a:srgbClr val="232323"/>
                </a:solidFill>
                <a:latin typeface="Roboto"/>
                <a:cs typeface="Roboto"/>
              </a:rPr>
              <a:t>Goes</a:t>
            </a:r>
            <a:r>
              <a:rPr sz="1200" spc="-90" dirty="0">
                <a:solidFill>
                  <a:srgbClr val="232323"/>
                </a:solidFill>
                <a:latin typeface="Roboto"/>
                <a:cs typeface="Roboto"/>
              </a:rPr>
              <a:t> </a:t>
            </a:r>
            <a:r>
              <a:rPr sz="1200" spc="-5" dirty="0">
                <a:solidFill>
                  <a:srgbClr val="232323"/>
                </a:solidFill>
                <a:latin typeface="Roboto"/>
                <a:cs typeface="Roboto"/>
              </a:rPr>
              <a:t>Here</a:t>
            </a:r>
            <a:endParaRPr sz="1200" dirty="0">
              <a:latin typeface="Roboto"/>
              <a:cs typeface="Roboto"/>
            </a:endParaRPr>
          </a:p>
          <a:p>
            <a:pPr marL="461645" indent="-361950">
              <a:lnSpc>
                <a:spcPct val="100000"/>
              </a:lnSpc>
              <a:spcBef>
                <a:spcPts val="1160"/>
              </a:spcBef>
              <a:buFont typeface="Roboto"/>
              <a:buAutoNum type="arabicPlain"/>
              <a:tabLst>
                <a:tab pos="461645" algn="l"/>
                <a:tab pos="462280" algn="l"/>
              </a:tabLst>
            </a:pPr>
            <a:r>
              <a:rPr sz="1200" dirty="0">
                <a:solidFill>
                  <a:srgbClr val="232323"/>
                </a:solidFill>
                <a:latin typeface="Roboto"/>
                <a:cs typeface="Roboto"/>
              </a:rPr>
              <a:t>Chapter </a:t>
            </a:r>
            <a:r>
              <a:rPr sz="1200" spc="-15" dirty="0">
                <a:solidFill>
                  <a:srgbClr val="232323"/>
                </a:solidFill>
                <a:latin typeface="Roboto"/>
                <a:cs typeface="Roboto"/>
              </a:rPr>
              <a:t>Two </a:t>
            </a:r>
            <a:r>
              <a:rPr sz="1200" spc="-5" dirty="0">
                <a:solidFill>
                  <a:srgbClr val="232323"/>
                </a:solidFill>
                <a:latin typeface="Roboto"/>
                <a:cs typeface="Roboto"/>
              </a:rPr>
              <a:t>Goes</a:t>
            </a:r>
            <a:r>
              <a:rPr sz="1200" spc="-95" dirty="0">
                <a:solidFill>
                  <a:srgbClr val="232323"/>
                </a:solidFill>
                <a:latin typeface="Roboto"/>
                <a:cs typeface="Roboto"/>
              </a:rPr>
              <a:t> </a:t>
            </a:r>
            <a:r>
              <a:rPr sz="1200" spc="-5" dirty="0">
                <a:solidFill>
                  <a:srgbClr val="232323"/>
                </a:solidFill>
                <a:latin typeface="Roboto"/>
                <a:cs typeface="Roboto"/>
              </a:rPr>
              <a:t>Here</a:t>
            </a:r>
            <a:endParaRPr sz="1200" dirty="0">
              <a:latin typeface="Roboto"/>
              <a:cs typeface="Roboto"/>
            </a:endParaRPr>
          </a:p>
          <a:p>
            <a:pPr marL="461645" indent="-361950">
              <a:lnSpc>
                <a:spcPct val="100000"/>
              </a:lnSpc>
              <a:spcBef>
                <a:spcPts val="1160"/>
              </a:spcBef>
              <a:buFont typeface="Roboto"/>
              <a:buAutoNum type="arabicPlain"/>
              <a:tabLst>
                <a:tab pos="461645" algn="l"/>
                <a:tab pos="462280" algn="l"/>
              </a:tabLst>
            </a:pPr>
            <a:r>
              <a:rPr sz="1200" dirty="0">
                <a:solidFill>
                  <a:srgbClr val="232323"/>
                </a:solidFill>
                <a:latin typeface="Roboto"/>
                <a:cs typeface="Roboto"/>
              </a:rPr>
              <a:t>Chapter </a:t>
            </a:r>
            <a:r>
              <a:rPr sz="1200" spc="-5" dirty="0">
                <a:solidFill>
                  <a:srgbClr val="232323"/>
                </a:solidFill>
                <a:latin typeface="Roboto"/>
                <a:cs typeface="Roboto"/>
              </a:rPr>
              <a:t>Three Goes</a:t>
            </a:r>
            <a:r>
              <a:rPr sz="1200" spc="-85" dirty="0">
                <a:solidFill>
                  <a:srgbClr val="232323"/>
                </a:solidFill>
                <a:latin typeface="Roboto"/>
                <a:cs typeface="Roboto"/>
              </a:rPr>
              <a:t> </a:t>
            </a:r>
            <a:r>
              <a:rPr sz="1200" spc="-5" dirty="0">
                <a:solidFill>
                  <a:srgbClr val="232323"/>
                </a:solidFill>
                <a:latin typeface="Roboto"/>
                <a:cs typeface="Roboto"/>
              </a:rPr>
              <a:t>Here</a:t>
            </a:r>
            <a:endParaRPr sz="1200" dirty="0">
              <a:latin typeface="Roboto"/>
              <a:cs typeface="Roboto"/>
            </a:endParaRPr>
          </a:p>
          <a:p>
            <a:pPr marL="461645" indent="-361950">
              <a:lnSpc>
                <a:spcPct val="100000"/>
              </a:lnSpc>
              <a:spcBef>
                <a:spcPts val="1160"/>
              </a:spcBef>
              <a:buFont typeface="Roboto"/>
              <a:buAutoNum type="arabicPlain"/>
              <a:tabLst>
                <a:tab pos="461645" algn="l"/>
                <a:tab pos="462280" algn="l"/>
              </a:tabLst>
            </a:pPr>
            <a:r>
              <a:rPr sz="1200" dirty="0">
                <a:solidFill>
                  <a:srgbClr val="232323"/>
                </a:solidFill>
                <a:latin typeface="Roboto"/>
                <a:cs typeface="Roboto"/>
              </a:rPr>
              <a:t>Chapter </a:t>
            </a:r>
            <a:r>
              <a:rPr sz="1200" spc="-10" dirty="0">
                <a:solidFill>
                  <a:srgbClr val="232323"/>
                </a:solidFill>
                <a:latin typeface="Roboto"/>
                <a:cs typeface="Roboto"/>
              </a:rPr>
              <a:t>Four </a:t>
            </a:r>
            <a:r>
              <a:rPr sz="1200" spc="-5" dirty="0">
                <a:solidFill>
                  <a:srgbClr val="232323"/>
                </a:solidFill>
                <a:latin typeface="Roboto"/>
                <a:cs typeface="Roboto"/>
              </a:rPr>
              <a:t>Goes</a:t>
            </a:r>
            <a:r>
              <a:rPr sz="1200" spc="-70" dirty="0">
                <a:solidFill>
                  <a:srgbClr val="232323"/>
                </a:solidFill>
                <a:latin typeface="Roboto"/>
                <a:cs typeface="Roboto"/>
              </a:rPr>
              <a:t> </a:t>
            </a:r>
            <a:r>
              <a:rPr sz="1200" spc="-5" dirty="0">
                <a:solidFill>
                  <a:srgbClr val="232323"/>
                </a:solidFill>
                <a:latin typeface="Roboto"/>
                <a:cs typeface="Roboto"/>
              </a:rPr>
              <a:t>Here</a:t>
            </a:r>
            <a:endParaRPr sz="1200" dirty="0">
              <a:latin typeface="Roboto"/>
              <a:cs typeface="Roboto"/>
            </a:endParaRPr>
          </a:p>
          <a:p>
            <a:pPr marL="461645" indent="-361950">
              <a:lnSpc>
                <a:spcPct val="100000"/>
              </a:lnSpc>
              <a:spcBef>
                <a:spcPts val="1160"/>
              </a:spcBef>
              <a:buFont typeface="Roboto"/>
              <a:buAutoNum type="arabicPlain"/>
              <a:tabLst>
                <a:tab pos="461645" algn="l"/>
                <a:tab pos="462280" algn="l"/>
              </a:tabLst>
            </a:pPr>
            <a:r>
              <a:rPr sz="1200" dirty="0">
                <a:solidFill>
                  <a:srgbClr val="232323"/>
                </a:solidFill>
                <a:latin typeface="Roboto"/>
                <a:cs typeface="Roboto"/>
                <a:hlinkClick r:id="rId4"/>
              </a:rPr>
              <a:t>Chapter </a:t>
            </a:r>
            <a:r>
              <a:rPr sz="1200" spc="-5" dirty="0">
                <a:solidFill>
                  <a:srgbClr val="232323"/>
                </a:solidFill>
                <a:latin typeface="Roboto"/>
                <a:cs typeface="Roboto"/>
                <a:hlinkClick r:id="rId4"/>
              </a:rPr>
              <a:t>Five Goes</a:t>
            </a:r>
            <a:r>
              <a:rPr sz="1200" spc="-80" dirty="0">
                <a:solidFill>
                  <a:srgbClr val="232323"/>
                </a:solidFill>
                <a:latin typeface="Roboto"/>
                <a:cs typeface="Roboto"/>
                <a:hlinkClick r:id="rId4"/>
              </a:rPr>
              <a:t> </a:t>
            </a:r>
            <a:r>
              <a:rPr sz="1200" spc="-5" dirty="0">
                <a:solidFill>
                  <a:srgbClr val="232323"/>
                </a:solidFill>
                <a:latin typeface="Roboto"/>
                <a:cs typeface="Roboto"/>
                <a:hlinkClick r:id="rId4"/>
              </a:rPr>
              <a:t>Here</a:t>
            </a:r>
            <a:endParaRPr sz="1200" dirty="0">
              <a:latin typeface="Roboto"/>
              <a:cs typeface="Roboto"/>
            </a:endParaRPr>
          </a:p>
          <a:p>
            <a:pPr marL="461645" indent="-361950">
              <a:lnSpc>
                <a:spcPct val="100000"/>
              </a:lnSpc>
              <a:spcBef>
                <a:spcPts val="1160"/>
              </a:spcBef>
              <a:buFont typeface="Roboto"/>
              <a:buAutoNum type="arabicPlain"/>
              <a:tabLst>
                <a:tab pos="461645" algn="l"/>
                <a:tab pos="462280" algn="l"/>
              </a:tabLst>
            </a:pPr>
            <a:r>
              <a:rPr sz="1200" dirty="0">
                <a:solidFill>
                  <a:srgbClr val="232323"/>
                </a:solidFill>
                <a:latin typeface="Roboto"/>
                <a:cs typeface="Roboto"/>
              </a:rPr>
              <a:t>Chapter </a:t>
            </a:r>
            <a:r>
              <a:rPr sz="1200" spc="-5" dirty="0">
                <a:solidFill>
                  <a:srgbClr val="232323"/>
                </a:solidFill>
                <a:latin typeface="Roboto"/>
                <a:cs typeface="Roboto"/>
              </a:rPr>
              <a:t>Six Goes</a:t>
            </a:r>
            <a:r>
              <a:rPr sz="1200" spc="-85" dirty="0">
                <a:solidFill>
                  <a:srgbClr val="232323"/>
                </a:solidFill>
                <a:latin typeface="Roboto"/>
                <a:cs typeface="Roboto"/>
              </a:rPr>
              <a:t> </a:t>
            </a:r>
            <a:r>
              <a:rPr sz="1200" spc="-5" dirty="0">
                <a:solidFill>
                  <a:srgbClr val="232323"/>
                </a:solidFill>
                <a:latin typeface="Roboto"/>
                <a:cs typeface="Roboto"/>
              </a:rPr>
              <a:t>Here</a:t>
            </a:r>
            <a:endParaRPr sz="1200" dirty="0">
              <a:latin typeface="Roboto"/>
              <a:cs typeface="Roboto"/>
            </a:endParaRPr>
          </a:p>
          <a:p>
            <a:pPr marL="461645" indent="-361950">
              <a:lnSpc>
                <a:spcPct val="100000"/>
              </a:lnSpc>
              <a:spcBef>
                <a:spcPts val="1160"/>
              </a:spcBef>
              <a:buFont typeface="Roboto"/>
              <a:buAutoNum type="arabicPlain"/>
              <a:tabLst>
                <a:tab pos="461645" algn="l"/>
                <a:tab pos="462280" algn="l"/>
              </a:tabLst>
            </a:pPr>
            <a:r>
              <a:rPr sz="1200" dirty="0">
                <a:solidFill>
                  <a:srgbClr val="232323"/>
                </a:solidFill>
                <a:latin typeface="Roboto"/>
                <a:cs typeface="Roboto"/>
              </a:rPr>
              <a:t>Chapter </a:t>
            </a:r>
            <a:r>
              <a:rPr sz="1200" spc="-5" dirty="0">
                <a:solidFill>
                  <a:srgbClr val="232323"/>
                </a:solidFill>
                <a:latin typeface="Roboto"/>
                <a:cs typeface="Roboto"/>
              </a:rPr>
              <a:t>Seven</a:t>
            </a:r>
            <a:r>
              <a:rPr lang="en-US" sz="1200" spc="-5" dirty="0">
                <a:solidFill>
                  <a:srgbClr val="232323"/>
                </a:solidFill>
                <a:latin typeface="Roboto"/>
                <a:cs typeface="Roboto"/>
              </a:rPr>
              <a:t> Here</a:t>
            </a:r>
            <a:endParaRPr sz="1200" dirty="0">
              <a:latin typeface="Roboto"/>
              <a:cs typeface="Roboto"/>
            </a:endParaRPr>
          </a:p>
          <a:p>
            <a:pPr marL="461645" indent="-361950">
              <a:lnSpc>
                <a:spcPct val="100000"/>
              </a:lnSpc>
              <a:spcBef>
                <a:spcPts val="1160"/>
              </a:spcBef>
              <a:buFont typeface="Roboto"/>
              <a:buAutoNum type="arabicPlain"/>
              <a:tabLst>
                <a:tab pos="461645" algn="l"/>
                <a:tab pos="462280" algn="l"/>
              </a:tabLst>
            </a:pPr>
            <a:r>
              <a:rPr sz="1200" dirty="0">
                <a:solidFill>
                  <a:srgbClr val="232323"/>
                </a:solidFill>
                <a:latin typeface="Roboto"/>
                <a:cs typeface="Roboto"/>
              </a:rPr>
              <a:t>Chapte</a:t>
            </a:r>
            <a:r>
              <a:rPr lang="en-US" sz="1200" dirty="0">
                <a:solidFill>
                  <a:srgbClr val="232323"/>
                </a:solidFill>
                <a:latin typeface="Roboto"/>
                <a:cs typeface="Roboto"/>
              </a:rPr>
              <a:t>r</a:t>
            </a:r>
            <a:r>
              <a:rPr sz="1200" dirty="0">
                <a:solidFill>
                  <a:srgbClr val="232323"/>
                </a:solidFill>
                <a:latin typeface="Roboto"/>
                <a:cs typeface="Roboto"/>
              </a:rPr>
              <a:t> </a:t>
            </a:r>
            <a:r>
              <a:rPr sz="1200" spc="-5" dirty="0">
                <a:solidFill>
                  <a:srgbClr val="232323"/>
                </a:solidFill>
                <a:latin typeface="Roboto"/>
                <a:cs typeface="Roboto"/>
              </a:rPr>
              <a:t>Eight Goes</a:t>
            </a:r>
            <a:r>
              <a:rPr sz="1200" spc="-35" dirty="0">
                <a:solidFill>
                  <a:srgbClr val="232323"/>
                </a:solidFill>
                <a:latin typeface="Roboto"/>
                <a:cs typeface="Roboto"/>
              </a:rPr>
              <a:t> </a:t>
            </a:r>
            <a:r>
              <a:rPr sz="1200" spc="-5" dirty="0">
                <a:solidFill>
                  <a:srgbClr val="232323"/>
                </a:solidFill>
                <a:latin typeface="Roboto"/>
                <a:cs typeface="Roboto"/>
              </a:rPr>
              <a:t>Here</a:t>
            </a:r>
            <a:endParaRPr sz="1200" dirty="0">
              <a:latin typeface="Roboto"/>
              <a:cs typeface="Roboto"/>
            </a:endParaRPr>
          </a:p>
          <a:p>
            <a:pPr marL="461645" indent="-448945">
              <a:lnSpc>
                <a:spcPct val="100000"/>
              </a:lnSpc>
              <a:spcBef>
                <a:spcPts val="1160"/>
              </a:spcBef>
              <a:buFont typeface="Roboto"/>
              <a:buAutoNum type="arabicPlain"/>
              <a:tabLst>
                <a:tab pos="461645" algn="l"/>
                <a:tab pos="462280" algn="l"/>
              </a:tabLst>
            </a:pPr>
            <a:r>
              <a:rPr sz="1200" dirty="0">
                <a:solidFill>
                  <a:srgbClr val="232323"/>
                </a:solidFill>
                <a:latin typeface="Roboto"/>
                <a:cs typeface="Roboto"/>
              </a:rPr>
              <a:t>Chapter Nine </a:t>
            </a:r>
            <a:r>
              <a:rPr sz="1200" spc="-5" dirty="0">
                <a:solidFill>
                  <a:srgbClr val="232323"/>
                </a:solidFill>
                <a:latin typeface="Roboto"/>
                <a:cs typeface="Roboto"/>
              </a:rPr>
              <a:t>Goes</a:t>
            </a:r>
            <a:r>
              <a:rPr sz="1200" spc="-90" dirty="0">
                <a:solidFill>
                  <a:srgbClr val="232323"/>
                </a:solidFill>
                <a:latin typeface="Roboto"/>
                <a:cs typeface="Roboto"/>
              </a:rPr>
              <a:t> </a:t>
            </a:r>
            <a:r>
              <a:rPr sz="1200" spc="-5" dirty="0">
                <a:solidFill>
                  <a:srgbClr val="232323"/>
                </a:solidFill>
                <a:latin typeface="Roboto"/>
                <a:cs typeface="Roboto"/>
              </a:rPr>
              <a:t>Here</a:t>
            </a:r>
            <a:endParaRPr sz="1200" dirty="0">
              <a:latin typeface="Roboto"/>
              <a:cs typeface="Roboto"/>
            </a:endParaRPr>
          </a:p>
          <a:p>
            <a:pPr marL="461645" indent="-448945">
              <a:lnSpc>
                <a:spcPct val="100000"/>
              </a:lnSpc>
              <a:spcBef>
                <a:spcPts val="1160"/>
              </a:spcBef>
              <a:buFont typeface="Roboto"/>
              <a:buAutoNum type="arabicPlain"/>
              <a:tabLst>
                <a:tab pos="461645" algn="l"/>
                <a:tab pos="462280" algn="l"/>
              </a:tabLst>
            </a:pPr>
            <a:r>
              <a:rPr sz="1200" dirty="0">
                <a:solidFill>
                  <a:srgbClr val="232323"/>
                </a:solidFill>
                <a:latin typeface="Roboto"/>
                <a:cs typeface="Roboto"/>
              </a:rPr>
              <a:t>Chapter </a:t>
            </a:r>
            <a:r>
              <a:rPr sz="1200" spc="-20" dirty="0">
                <a:solidFill>
                  <a:srgbClr val="232323"/>
                </a:solidFill>
                <a:latin typeface="Roboto"/>
                <a:cs typeface="Roboto"/>
              </a:rPr>
              <a:t>Ten </a:t>
            </a:r>
            <a:r>
              <a:rPr sz="1200" spc="-5" dirty="0">
                <a:solidFill>
                  <a:srgbClr val="232323"/>
                </a:solidFill>
                <a:latin typeface="Roboto"/>
                <a:cs typeface="Roboto"/>
              </a:rPr>
              <a:t>Goes</a:t>
            </a:r>
            <a:r>
              <a:rPr sz="1200" spc="-95" dirty="0">
                <a:solidFill>
                  <a:srgbClr val="232323"/>
                </a:solidFill>
                <a:latin typeface="Roboto"/>
                <a:cs typeface="Roboto"/>
              </a:rPr>
              <a:t> </a:t>
            </a:r>
            <a:r>
              <a:rPr sz="1200" spc="-5" dirty="0">
                <a:solidFill>
                  <a:srgbClr val="232323"/>
                </a:solidFill>
                <a:latin typeface="Roboto"/>
                <a:cs typeface="Roboto"/>
              </a:rPr>
              <a:t>Here</a:t>
            </a:r>
            <a:endParaRPr sz="1200" dirty="0">
              <a:latin typeface="Roboto"/>
              <a:cs typeface="Roboto"/>
            </a:endParaRPr>
          </a:p>
          <a:p>
            <a:pPr marL="461645" indent="-448945">
              <a:lnSpc>
                <a:spcPct val="100000"/>
              </a:lnSpc>
              <a:spcBef>
                <a:spcPts val="1165"/>
              </a:spcBef>
              <a:buFont typeface="Roboto"/>
              <a:buAutoNum type="arabicPlain"/>
              <a:tabLst>
                <a:tab pos="461645" algn="l"/>
                <a:tab pos="462280" algn="l"/>
              </a:tabLst>
            </a:pPr>
            <a:r>
              <a:rPr sz="1200" dirty="0">
                <a:solidFill>
                  <a:srgbClr val="232323"/>
                </a:solidFill>
                <a:latin typeface="Roboto"/>
                <a:cs typeface="Roboto"/>
              </a:rPr>
              <a:t>Conclusion</a:t>
            </a:r>
            <a:endParaRPr sz="1200" dirty="0">
              <a:latin typeface="Roboto"/>
              <a:cs typeface="Roboto"/>
            </a:endParaRPr>
          </a:p>
          <a:p>
            <a:pPr marL="461645" indent="-448945">
              <a:lnSpc>
                <a:spcPct val="100000"/>
              </a:lnSpc>
              <a:spcBef>
                <a:spcPts val="1160"/>
              </a:spcBef>
              <a:buFont typeface="Roboto"/>
              <a:buAutoNum type="arabicPlain"/>
              <a:tabLst>
                <a:tab pos="461645" algn="l"/>
                <a:tab pos="462280" algn="l"/>
              </a:tabLst>
            </a:pPr>
            <a:r>
              <a:rPr sz="1200" spc="-5" dirty="0">
                <a:solidFill>
                  <a:srgbClr val="232323"/>
                </a:solidFill>
                <a:latin typeface="Roboto"/>
                <a:cs typeface="Roboto"/>
              </a:rPr>
              <a:t>Appendix</a:t>
            </a:r>
            <a:endParaRPr sz="1200" dirty="0">
              <a:latin typeface="Roboto"/>
              <a:cs typeface="Roboto"/>
            </a:endParaRPr>
          </a:p>
          <a:p>
            <a:pPr marL="461645" indent="-448945">
              <a:lnSpc>
                <a:spcPct val="100000"/>
              </a:lnSpc>
              <a:spcBef>
                <a:spcPts val="1160"/>
              </a:spcBef>
              <a:buFont typeface="Roboto"/>
              <a:buAutoNum type="arabicPlain"/>
              <a:tabLst>
                <a:tab pos="461645" algn="l"/>
                <a:tab pos="462280" algn="l"/>
              </a:tabLst>
            </a:pPr>
            <a:r>
              <a:rPr sz="1200" spc="-5" dirty="0">
                <a:solidFill>
                  <a:srgbClr val="232323"/>
                </a:solidFill>
                <a:latin typeface="Roboto"/>
                <a:cs typeface="Roboto"/>
              </a:rPr>
              <a:t>Resources</a:t>
            </a:r>
            <a:endParaRPr sz="1200" dirty="0">
              <a:latin typeface="Roboto"/>
              <a:cs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B33B6-77DA-368B-451A-915B39C59EF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E0C90AD-0C83-59C6-EFB4-467EC9305AD7}"/>
              </a:ext>
            </a:extLst>
          </p:cNvPr>
          <p:cNvSpPr txBox="1"/>
          <p:nvPr/>
        </p:nvSpPr>
        <p:spPr>
          <a:xfrm>
            <a:off x="7307429" y="9622231"/>
            <a:ext cx="84455" cy="147320"/>
          </a:xfrm>
          <a:prstGeom prst="rect">
            <a:avLst/>
          </a:prstGeom>
        </p:spPr>
        <p:txBody>
          <a:bodyPr vert="horz" wrap="square" lIns="0" tIns="12700" rIns="0" bIns="0" rtlCol="0">
            <a:spAutoFit/>
          </a:bodyPr>
          <a:lstStyle/>
          <a:p>
            <a:pPr marL="12700">
              <a:lnSpc>
                <a:spcPct val="100000"/>
              </a:lnSpc>
              <a:spcBef>
                <a:spcPts val="100"/>
              </a:spcBef>
            </a:pPr>
            <a:r>
              <a:rPr sz="800">
                <a:latin typeface="Avenir Next"/>
                <a:cs typeface="Avenir Next"/>
              </a:rPr>
              <a:t>3</a:t>
            </a:r>
          </a:p>
        </p:txBody>
      </p:sp>
      <p:sp>
        <p:nvSpPr>
          <p:cNvPr id="3" name="object 3">
            <a:extLst>
              <a:ext uri="{FF2B5EF4-FFF2-40B4-BE49-F238E27FC236}">
                <a16:creationId xmlns:a16="http://schemas.microsoft.com/office/drawing/2014/main" id="{06AFD8DC-548A-4161-7B2F-1A164BA9E43A}"/>
              </a:ext>
            </a:extLst>
          </p:cNvPr>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a:extLst>
              <a:ext uri="{FF2B5EF4-FFF2-40B4-BE49-F238E27FC236}">
                <a16:creationId xmlns:a16="http://schemas.microsoft.com/office/drawing/2014/main" id="{581DDDED-754D-8E10-DE41-0BE0C0FC2478}"/>
              </a:ext>
            </a:extLst>
          </p:cNvPr>
          <p:cNvSpPr txBox="1">
            <a:spLocks noGrp="1"/>
          </p:cNvSpPr>
          <p:nvPr>
            <p:ph type="title"/>
          </p:nvPr>
        </p:nvSpPr>
        <p:spPr>
          <a:xfrm>
            <a:off x="1139212" y="1195425"/>
            <a:ext cx="5413988" cy="813043"/>
          </a:xfrm>
          <a:prstGeom prst="rect">
            <a:avLst/>
          </a:prstGeom>
        </p:spPr>
        <p:txBody>
          <a:bodyPr vert="horz" wrap="square" lIns="0" tIns="12700" rIns="0" bIns="0" rtlCol="0">
            <a:spAutoFit/>
          </a:bodyPr>
          <a:lstStyle/>
          <a:p>
            <a:pPr marL="12700">
              <a:lnSpc>
                <a:spcPct val="100000"/>
              </a:lnSpc>
              <a:spcBef>
                <a:spcPts val="100"/>
              </a:spcBef>
            </a:pPr>
            <a:r>
              <a:rPr lang="nl-NL" sz="5200" dirty="0"/>
              <a:t>Inhoudsopgave</a:t>
            </a:r>
            <a:endParaRPr sz="5200" dirty="0"/>
          </a:p>
        </p:txBody>
      </p:sp>
      <p:sp>
        <p:nvSpPr>
          <p:cNvPr id="8" name="object 8">
            <a:extLst>
              <a:ext uri="{FF2B5EF4-FFF2-40B4-BE49-F238E27FC236}">
                <a16:creationId xmlns:a16="http://schemas.microsoft.com/office/drawing/2014/main" id="{07347A64-7EA6-8198-D5A4-97BE9F830E72}"/>
              </a:ext>
            </a:extLst>
          </p:cNvPr>
          <p:cNvSpPr txBox="1"/>
          <p:nvPr/>
        </p:nvSpPr>
        <p:spPr>
          <a:xfrm>
            <a:off x="1062024" y="2415641"/>
            <a:ext cx="2199640" cy="2172390"/>
          </a:xfrm>
          <a:prstGeom prst="rect">
            <a:avLst/>
          </a:prstGeom>
        </p:spPr>
        <p:txBody>
          <a:bodyPr vert="horz" wrap="square" lIns="0" tIns="12700" rIns="0" bIns="0" rtlCol="0">
            <a:spAutoFit/>
          </a:bodyPr>
          <a:lstStyle/>
          <a:p>
            <a:pPr marL="461645" indent="-361950">
              <a:lnSpc>
                <a:spcPct val="100000"/>
              </a:lnSpc>
              <a:spcBef>
                <a:spcPts val="100"/>
              </a:spcBef>
              <a:buFont typeface="Roboto"/>
              <a:buAutoNum type="arabicPlain"/>
              <a:tabLst>
                <a:tab pos="461645" algn="l"/>
                <a:tab pos="462280" algn="l"/>
              </a:tabLst>
            </a:pPr>
            <a:endParaRPr lang="nl-NL" sz="1200" dirty="0">
              <a:latin typeface="Roboto"/>
              <a:cs typeface="Roboto"/>
            </a:endParaRPr>
          </a:p>
          <a:p>
            <a:pPr marL="461645" indent="-361950">
              <a:lnSpc>
                <a:spcPct val="100000"/>
              </a:lnSpc>
              <a:spcBef>
                <a:spcPts val="100"/>
              </a:spcBef>
              <a:buFont typeface="Roboto"/>
              <a:buAutoNum type="arabicPlain"/>
              <a:tabLst>
                <a:tab pos="461645" algn="l"/>
                <a:tab pos="462280" algn="l"/>
              </a:tabLst>
            </a:pPr>
            <a:endParaRPr lang="nl-NL" sz="1200" dirty="0">
              <a:latin typeface="Roboto"/>
              <a:cs typeface="Roboto"/>
            </a:endParaRPr>
          </a:p>
          <a:p>
            <a:pPr marL="461645" indent="-361950">
              <a:lnSpc>
                <a:spcPct val="100000"/>
              </a:lnSpc>
              <a:spcBef>
                <a:spcPts val="100"/>
              </a:spcBef>
              <a:buFont typeface="Roboto"/>
              <a:buAutoNum type="arabicPlain"/>
              <a:tabLst>
                <a:tab pos="461645" algn="l"/>
                <a:tab pos="462280" algn="l"/>
              </a:tabLst>
            </a:pPr>
            <a:endParaRPr lang="nl-NL" sz="1200" dirty="0">
              <a:latin typeface="Roboto"/>
              <a:cs typeface="Roboto"/>
            </a:endParaRPr>
          </a:p>
          <a:p>
            <a:pPr marL="461645" indent="-361950">
              <a:lnSpc>
                <a:spcPct val="100000"/>
              </a:lnSpc>
              <a:spcBef>
                <a:spcPts val="100"/>
              </a:spcBef>
              <a:buFont typeface="Roboto"/>
              <a:buAutoNum type="arabicPlain"/>
              <a:tabLst>
                <a:tab pos="461645" algn="l"/>
                <a:tab pos="462280" algn="l"/>
              </a:tabLst>
            </a:pPr>
            <a:endParaRPr lang="nl-NL" sz="1200" dirty="0">
              <a:latin typeface="Roboto"/>
              <a:cs typeface="Roboto"/>
            </a:endParaRPr>
          </a:p>
          <a:p>
            <a:pPr marL="461645" indent="-361950">
              <a:lnSpc>
                <a:spcPct val="100000"/>
              </a:lnSpc>
              <a:spcBef>
                <a:spcPts val="100"/>
              </a:spcBef>
              <a:buFont typeface="Roboto"/>
              <a:buAutoNum type="arabicPlain"/>
              <a:tabLst>
                <a:tab pos="461645" algn="l"/>
                <a:tab pos="462280" algn="l"/>
              </a:tabLst>
            </a:pPr>
            <a:endParaRPr lang="nl-NL" sz="1200" dirty="0">
              <a:latin typeface="Roboto"/>
              <a:cs typeface="Roboto"/>
            </a:endParaRPr>
          </a:p>
          <a:p>
            <a:pPr marL="461645" indent="-361950">
              <a:lnSpc>
                <a:spcPct val="100000"/>
              </a:lnSpc>
              <a:spcBef>
                <a:spcPts val="100"/>
              </a:spcBef>
              <a:buFont typeface="Roboto"/>
              <a:buAutoNum type="arabicPlain"/>
              <a:tabLst>
                <a:tab pos="461645" algn="l"/>
                <a:tab pos="462280" algn="l"/>
              </a:tabLst>
            </a:pPr>
            <a:endParaRPr lang="nl-NL" sz="1200" dirty="0">
              <a:latin typeface="Roboto"/>
              <a:cs typeface="Roboto"/>
            </a:endParaRPr>
          </a:p>
          <a:p>
            <a:pPr marL="461645" indent="-361950">
              <a:lnSpc>
                <a:spcPct val="100000"/>
              </a:lnSpc>
              <a:spcBef>
                <a:spcPts val="100"/>
              </a:spcBef>
              <a:buFont typeface="Roboto"/>
              <a:buAutoNum type="arabicPlain"/>
              <a:tabLst>
                <a:tab pos="461645" algn="l"/>
                <a:tab pos="462280" algn="l"/>
              </a:tabLst>
            </a:pPr>
            <a:endParaRPr lang="nl-NL" sz="1200" dirty="0">
              <a:latin typeface="Roboto"/>
              <a:cs typeface="Roboto"/>
            </a:endParaRPr>
          </a:p>
          <a:p>
            <a:pPr marL="461645" indent="-361950">
              <a:lnSpc>
                <a:spcPct val="100000"/>
              </a:lnSpc>
              <a:spcBef>
                <a:spcPts val="100"/>
              </a:spcBef>
              <a:buFont typeface="Roboto"/>
              <a:buAutoNum type="arabicPlain"/>
              <a:tabLst>
                <a:tab pos="461645" algn="l"/>
                <a:tab pos="462280" algn="l"/>
              </a:tabLst>
            </a:pPr>
            <a:endParaRPr lang="nl-NL" sz="1200" dirty="0">
              <a:latin typeface="Roboto"/>
              <a:cs typeface="Roboto"/>
            </a:endParaRPr>
          </a:p>
          <a:p>
            <a:pPr marL="461645" indent="-361950">
              <a:lnSpc>
                <a:spcPct val="100000"/>
              </a:lnSpc>
              <a:spcBef>
                <a:spcPts val="100"/>
              </a:spcBef>
              <a:buFont typeface="Roboto"/>
              <a:buAutoNum type="arabicPlain"/>
              <a:tabLst>
                <a:tab pos="461645" algn="l"/>
                <a:tab pos="462280" algn="l"/>
              </a:tabLst>
            </a:pPr>
            <a:endParaRPr lang="nl-NL" sz="1200" dirty="0">
              <a:latin typeface="Roboto"/>
              <a:cs typeface="Roboto"/>
            </a:endParaRPr>
          </a:p>
          <a:p>
            <a:pPr marL="461645" indent="-361950">
              <a:lnSpc>
                <a:spcPct val="100000"/>
              </a:lnSpc>
              <a:spcBef>
                <a:spcPts val="100"/>
              </a:spcBef>
              <a:buFont typeface="Roboto"/>
              <a:buAutoNum type="arabicPlain"/>
              <a:tabLst>
                <a:tab pos="461645" algn="l"/>
                <a:tab pos="462280" algn="l"/>
              </a:tabLst>
            </a:pPr>
            <a:endParaRPr lang="nl-NL" sz="1200" dirty="0">
              <a:latin typeface="Roboto"/>
              <a:cs typeface="Roboto"/>
            </a:endParaRPr>
          </a:p>
          <a:p>
            <a:pPr marL="461645" indent="-361950">
              <a:lnSpc>
                <a:spcPct val="100000"/>
              </a:lnSpc>
              <a:spcBef>
                <a:spcPts val="100"/>
              </a:spcBef>
              <a:buFont typeface="Roboto"/>
              <a:buAutoNum type="arabicPlain"/>
              <a:tabLst>
                <a:tab pos="461645" algn="l"/>
                <a:tab pos="462280" algn="l"/>
              </a:tabLst>
            </a:pPr>
            <a:endParaRPr sz="1200" dirty="0">
              <a:latin typeface="Roboto"/>
              <a:cs typeface="Roboto"/>
            </a:endParaRPr>
          </a:p>
        </p:txBody>
      </p:sp>
      <p:graphicFrame>
        <p:nvGraphicFramePr>
          <p:cNvPr id="9" name="Object 8">
            <a:extLst>
              <a:ext uri="{FF2B5EF4-FFF2-40B4-BE49-F238E27FC236}">
                <a16:creationId xmlns:a16="http://schemas.microsoft.com/office/drawing/2014/main" id="{B32FB57F-5877-CC3C-2264-6DF903DC0EB9}"/>
              </a:ext>
            </a:extLst>
          </p:cNvPr>
          <p:cNvGraphicFramePr>
            <a:graphicFrameLocks noChangeAspect="1"/>
          </p:cNvGraphicFramePr>
          <p:nvPr>
            <p:extLst>
              <p:ext uri="{D42A27DB-BD31-4B8C-83A1-F6EECF244321}">
                <p14:modId xmlns:p14="http://schemas.microsoft.com/office/powerpoint/2010/main" val="3106013720"/>
              </p:ext>
            </p:extLst>
          </p:nvPr>
        </p:nvGraphicFramePr>
        <p:xfrm>
          <a:off x="1004889" y="2415641"/>
          <a:ext cx="4565224" cy="6941084"/>
        </p:xfrm>
        <a:graphic>
          <a:graphicData uri="http://schemas.openxmlformats.org/presentationml/2006/ole">
            <mc:AlternateContent xmlns:mc="http://schemas.openxmlformats.org/markup-compatibility/2006">
              <mc:Choice xmlns:v="urn:schemas-microsoft-com:vml" Requires="v">
                <p:oleObj name="Document" r:id="rId3" imgW="5763233" imgH="8654738" progId="Word.Document.12">
                  <p:embed/>
                </p:oleObj>
              </mc:Choice>
              <mc:Fallback>
                <p:oleObj name="Document" r:id="rId3" imgW="5763233" imgH="8654738" progId="Word.Document.12">
                  <p:embed/>
                  <p:pic>
                    <p:nvPicPr>
                      <p:cNvPr id="9" name="Object 8">
                        <a:extLst>
                          <a:ext uri="{FF2B5EF4-FFF2-40B4-BE49-F238E27FC236}">
                            <a16:creationId xmlns:a16="http://schemas.microsoft.com/office/drawing/2014/main" id="{B32FB57F-5877-CC3C-2264-6DF903DC0EB9}"/>
                          </a:ext>
                        </a:extLst>
                      </p:cNvPr>
                      <p:cNvPicPr/>
                      <p:nvPr/>
                    </p:nvPicPr>
                    <p:blipFill>
                      <a:blip r:embed="rId4"/>
                      <a:stretch>
                        <a:fillRect/>
                      </a:stretch>
                    </p:blipFill>
                    <p:spPr>
                      <a:xfrm>
                        <a:off x="1004889" y="2415641"/>
                        <a:ext cx="4565224" cy="6941084"/>
                      </a:xfrm>
                      <a:prstGeom prst="rect">
                        <a:avLst/>
                      </a:prstGeom>
                    </p:spPr>
                  </p:pic>
                </p:oleObj>
              </mc:Fallback>
            </mc:AlternateContent>
          </a:graphicData>
        </a:graphic>
      </p:graphicFrame>
    </p:spTree>
    <p:extLst>
      <p:ext uri="{BB962C8B-B14F-4D97-AF65-F5344CB8AC3E}">
        <p14:creationId xmlns:p14="http://schemas.microsoft.com/office/powerpoint/2010/main" val="1868625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92A0CD-7585-EF0A-5D9E-71D2E3C45246}"/>
              </a:ext>
            </a:extLst>
          </p:cNvPr>
          <p:cNvSpPr>
            <a:spLocks noGrp="1"/>
          </p:cNvSpPr>
          <p:nvPr>
            <p:ph type="title"/>
          </p:nvPr>
        </p:nvSpPr>
        <p:spPr>
          <a:xfrm>
            <a:off x="673100" y="892137"/>
            <a:ext cx="5870184" cy="707886"/>
          </a:xfrm>
        </p:spPr>
        <p:txBody>
          <a:bodyPr/>
          <a:lstStyle/>
          <a:p>
            <a:r>
              <a:rPr lang="nl-NL"/>
              <a:t>De coachmatrix</a:t>
            </a:r>
          </a:p>
        </p:txBody>
      </p:sp>
      <p:sp>
        <p:nvSpPr>
          <p:cNvPr id="3" name="Tijdelijke aanduiding voor tekst 2">
            <a:extLst>
              <a:ext uri="{FF2B5EF4-FFF2-40B4-BE49-F238E27FC236}">
                <a16:creationId xmlns:a16="http://schemas.microsoft.com/office/drawing/2014/main" id="{59711723-0B3A-F3BF-E209-3869B17AF190}"/>
              </a:ext>
            </a:extLst>
          </p:cNvPr>
          <p:cNvSpPr>
            <a:spLocks noGrp="1"/>
          </p:cNvSpPr>
          <p:nvPr>
            <p:ph type="body" idx="1"/>
          </p:nvPr>
        </p:nvSpPr>
        <p:spPr>
          <a:xfrm>
            <a:off x="1066800" y="5410200"/>
            <a:ext cx="4590092" cy="2159000"/>
          </a:xfrm>
        </p:spPr>
        <p:txBody>
          <a:bodyPr/>
          <a:lstStyle/>
          <a:p>
            <a:endParaRPr lang="nl-NL"/>
          </a:p>
        </p:txBody>
      </p:sp>
      <p:pic>
        <p:nvPicPr>
          <p:cNvPr id="4" name="Afbeelding 2">
            <a:extLst>
              <a:ext uri="{FF2B5EF4-FFF2-40B4-BE49-F238E27FC236}">
                <a16:creationId xmlns:a16="http://schemas.microsoft.com/office/drawing/2014/main" id="{37EB32FA-1C1C-89F0-E043-47DE2A91EC8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4038600"/>
            <a:ext cx="5870184" cy="4602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3306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0FC95-7CFA-AFC2-5D82-70847164EF33}"/>
            </a:ext>
          </a:extLst>
        </p:cNvPr>
        <p:cNvGrpSpPr/>
        <p:nvPr/>
      </p:nvGrpSpPr>
      <p:grpSpPr>
        <a:xfrm>
          <a:off x="0" y="0"/>
          <a:ext cx="0" cy="0"/>
          <a:chOff x="0" y="0"/>
          <a:chExt cx="0" cy="0"/>
        </a:xfrm>
      </p:grpSpPr>
      <p:sp>
        <p:nvSpPr>
          <p:cNvPr id="25603" name="Rectangle 2">
            <a:extLst>
              <a:ext uri="{FF2B5EF4-FFF2-40B4-BE49-F238E27FC236}">
                <a16:creationId xmlns:a16="http://schemas.microsoft.com/office/drawing/2014/main" id="{2E41B00B-7EDF-EB4A-0D7F-84AF6B6C8263}"/>
              </a:ext>
            </a:extLst>
          </p:cNvPr>
          <p:cNvSpPr>
            <a:spLocks noGrp="1" noChangeArrowheads="1"/>
          </p:cNvSpPr>
          <p:nvPr>
            <p:ph type="title"/>
          </p:nvPr>
        </p:nvSpPr>
        <p:spPr bwMode="auto">
          <a:xfrm>
            <a:off x="209153" y="1079866"/>
            <a:ext cx="7383780" cy="14394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500" tIns="81885" rIns="76500" bIns="39780" numCol="1" anchor="t" anchorCtr="0" compatLnSpc="1">
            <a:prstTxWarp prst="textNoShape">
              <a:avLst/>
            </a:prstTxWarp>
            <a:spAutoFit/>
          </a:bodyPr>
          <a:lstStyle/>
          <a:p>
            <a:pPr defTabSz="381874">
              <a:lnSpc>
                <a:spcPct val="93000"/>
              </a:lnSpc>
              <a:tabLst>
                <a:tab pos="0" algn="l"/>
                <a:tab pos="777240" algn="l"/>
                <a:tab pos="1554480" algn="l"/>
                <a:tab pos="2331720" algn="l"/>
                <a:tab pos="3108960" algn="l"/>
                <a:tab pos="3886200" algn="l"/>
                <a:tab pos="4663440" algn="l"/>
                <a:tab pos="5440680" algn="l"/>
                <a:tab pos="6217920" algn="l"/>
                <a:tab pos="6995160" algn="l"/>
                <a:tab pos="7772400" algn="l"/>
                <a:tab pos="8549640" algn="l"/>
              </a:tabLst>
            </a:pPr>
            <a:br>
              <a:rPr lang="nl-NL" altLang="fr-FR">
                <a:solidFill>
                  <a:srgbClr val="800000"/>
                </a:solidFill>
                <a:latin typeface="Verdana" panose="020B0604030504040204" pitchFamily="34" charset="0"/>
                <a:ea typeface="Verdana" panose="020B0604030504040204" pitchFamily="34" charset="0"/>
                <a:cs typeface="Arial" panose="020B0604020202020204" pitchFamily="34" charset="0"/>
              </a:rPr>
            </a:br>
            <a:r>
              <a:rPr lang="nl-NL" altLang="fr-FR">
                <a:solidFill>
                  <a:srgbClr val="800000"/>
                </a:solidFill>
                <a:latin typeface="Verdana" panose="020B0604030504040204" pitchFamily="34" charset="0"/>
                <a:ea typeface="Verdana" panose="020B0604030504040204" pitchFamily="34" charset="0"/>
                <a:cs typeface="Arial" panose="020B0604020202020204" pitchFamily="34" charset="0"/>
              </a:rPr>
              <a:t>	</a:t>
            </a:r>
          </a:p>
        </p:txBody>
      </p:sp>
      <p:sp>
        <p:nvSpPr>
          <p:cNvPr id="25604" name="Tijdelijke aanduiding voor dianummer 5">
            <a:extLst>
              <a:ext uri="{FF2B5EF4-FFF2-40B4-BE49-F238E27FC236}">
                <a16:creationId xmlns:a16="http://schemas.microsoft.com/office/drawing/2014/main" id="{23CA90DD-24C8-02BF-F128-B5D09A29B0CB}"/>
              </a:ext>
            </a:extLst>
          </p:cNvPr>
          <p:cNvSpPr>
            <a:spLocks noGrp="1"/>
          </p:cNvSpPr>
          <p:nvPr>
            <p:ph type="sldNum" sz="quarter" idx="12"/>
          </p:nvPr>
        </p:nvSpPr>
        <p:spPr bwMode="auto">
          <a:xfrm>
            <a:off x="690245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nl-NL"/>
            </a:defPPr>
            <a:lvl1pPr algn="r" rtl="0" eaLnBrk="1" fontAlgn="base" hangingPunct="1">
              <a:spcBef>
                <a:spcPct val="0"/>
              </a:spcBef>
              <a:spcAft>
                <a:spcPct val="0"/>
              </a:spcAft>
              <a:defRPr sz="1000" kern="1200">
                <a:solidFill>
                  <a:schemeClr val="bg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A63907B8-C689-47C8-BEB8-75B8CD1692CC}" type="slidenum">
              <a:rPr lang="nl-NL" altLang="nl-NL" smtClean="0"/>
              <a:pPr>
                <a:defRPr/>
              </a:pPr>
              <a:t>8</a:t>
            </a:fld>
            <a:endParaRPr lang="nl-NL" altLang="fr-FR">
              <a:solidFill>
                <a:schemeClr val="bg1"/>
              </a:solidFill>
            </a:endParaRPr>
          </a:p>
        </p:txBody>
      </p:sp>
      <p:sp>
        <p:nvSpPr>
          <p:cNvPr id="25605" name="Tekstvak 5">
            <a:extLst>
              <a:ext uri="{FF2B5EF4-FFF2-40B4-BE49-F238E27FC236}">
                <a16:creationId xmlns:a16="http://schemas.microsoft.com/office/drawing/2014/main" id="{ABBC796F-A04C-B314-A466-FA5F06F8C3A1}"/>
              </a:ext>
            </a:extLst>
          </p:cNvPr>
          <p:cNvSpPr txBox="1">
            <a:spLocks noChangeArrowheads="1"/>
          </p:cNvSpPr>
          <p:nvPr/>
        </p:nvSpPr>
        <p:spPr bwMode="auto">
          <a:xfrm>
            <a:off x="1682672" y="7539038"/>
            <a:ext cx="4346336" cy="301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nl-NL" altLang="fr-FR" sz="680">
                <a:solidFill>
                  <a:schemeClr val="bg1"/>
                </a:solidFill>
                <a:latin typeface="Verdana" panose="020B0604030504040204" pitchFamily="34" charset="0"/>
              </a:rPr>
              <a:t>©Kouwenhoven Opleidingen, 2023.</a:t>
            </a:r>
            <a:br>
              <a:rPr lang="nl-NL" altLang="fr-FR" sz="680">
                <a:solidFill>
                  <a:schemeClr val="bg1"/>
                </a:solidFill>
                <a:latin typeface="Verdana" panose="020B0604030504040204" pitchFamily="34" charset="0"/>
              </a:rPr>
            </a:br>
            <a:r>
              <a:rPr lang="nl-NL" altLang="fr-FR" sz="680">
                <a:solidFill>
                  <a:schemeClr val="bg1"/>
                </a:solidFill>
                <a:latin typeface="Verdana" panose="020B0604030504040204" pitchFamily="34" charset="0"/>
              </a:rPr>
              <a:t>www.kouwenhovenopleidingen.nl</a:t>
            </a:r>
          </a:p>
        </p:txBody>
      </p:sp>
      <p:pic>
        <p:nvPicPr>
          <p:cNvPr id="25607" name="Afbeelding 2">
            <a:extLst>
              <a:ext uri="{FF2B5EF4-FFF2-40B4-BE49-F238E27FC236}">
                <a16:creationId xmlns:a16="http://schemas.microsoft.com/office/drawing/2014/main" id="{8C2D21C6-EE64-038F-4F94-AA3E0E570E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416" y="1179512"/>
            <a:ext cx="6802847"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1882570"/>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10819" y="9556750"/>
            <a:ext cx="2358390" cy="0"/>
          </a:xfrm>
          <a:custGeom>
            <a:avLst/>
            <a:gdLst/>
            <a:ahLst/>
            <a:cxnLst/>
            <a:rect l="l" t="t" r="r" b="b"/>
            <a:pathLst>
              <a:path w="2358390">
                <a:moveTo>
                  <a:pt x="0" y="0"/>
                </a:moveTo>
                <a:lnTo>
                  <a:pt x="2357780" y="0"/>
                </a:lnTo>
              </a:path>
            </a:pathLst>
          </a:custGeom>
          <a:ln w="12700">
            <a:solidFill>
              <a:srgbClr val="EFEFEF"/>
            </a:solidFill>
          </a:ln>
        </p:spPr>
        <p:txBody>
          <a:bodyPr wrap="square" lIns="0" tIns="0" rIns="0" bIns="0" rtlCol="0"/>
          <a:lstStyle/>
          <a:p>
            <a:endParaRPr/>
          </a:p>
        </p:txBody>
      </p:sp>
      <p:sp>
        <p:nvSpPr>
          <p:cNvPr id="3" name="object 3"/>
          <p:cNvSpPr txBox="1"/>
          <p:nvPr/>
        </p:nvSpPr>
        <p:spPr>
          <a:xfrm>
            <a:off x="7320129" y="9634931"/>
            <a:ext cx="59055" cy="139065"/>
          </a:xfrm>
          <a:prstGeom prst="rect">
            <a:avLst/>
          </a:prstGeom>
        </p:spPr>
        <p:txBody>
          <a:bodyPr vert="horz" wrap="square" lIns="0" tIns="0" rIns="0" bIns="0" rtlCol="0">
            <a:spAutoFit/>
          </a:bodyPr>
          <a:lstStyle/>
          <a:p>
            <a:pPr>
              <a:lnSpc>
                <a:spcPct val="100000"/>
              </a:lnSpc>
            </a:pPr>
            <a:r>
              <a:rPr sz="800">
                <a:latin typeface="Avenir Next"/>
                <a:cs typeface="Avenir Next"/>
              </a:rPr>
              <a:t>5</a:t>
            </a:r>
          </a:p>
        </p:txBody>
      </p:sp>
      <p:sp>
        <p:nvSpPr>
          <p:cNvPr id="4" name="object 4"/>
          <p:cNvSpPr/>
          <p:nvPr/>
        </p:nvSpPr>
        <p:spPr>
          <a:xfrm>
            <a:off x="345440" y="9611868"/>
            <a:ext cx="927684" cy="194699"/>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25848" y="7529071"/>
            <a:ext cx="3556510" cy="1691436"/>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3135866" y="7778752"/>
            <a:ext cx="4636533" cy="2232911"/>
          </a:xfrm>
          <a:custGeom>
            <a:avLst/>
            <a:gdLst/>
            <a:ahLst/>
            <a:cxnLst/>
            <a:rect l="l" t="t" r="r" b="b"/>
            <a:pathLst>
              <a:path w="5003800" h="3086100">
                <a:moveTo>
                  <a:pt x="0" y="3086100"/>
                </a:moveTo>
                <a:lnTo>
                  <a:pt x="5003800" y="3086100"/>
                </a:lnTo>
                <a:lnTo>
                  <a:pt x="5003800" y="0"/>
                </a:lnTo>
                <a:lnTo>
                  <a:pt x="0" y="0"/>
                </a:lnTo>
                <a:lnTo>
                  <a:pt x="0" y="3086100"/>
                </a:lnTo>
                <a:close/>
              </a:path>
            </a:pathLst>
          </a:custGeom>
          <a:solidFill>
            <a:srgbClr val="B93E6F">
              <a:alpha val="9999"/>
            </a:srgbClr>
          </a:solidFill>
        </p:spPr>
        <p:txBody>
          <a:bodyPr wrap="square" lIns="0" tIns="0" rIns="0" bIns="0" rtlCol="0"/>
          <a:lstStyle/>
          <a:p>
            <a:endParaRPr/>
          </a:p>
        </p:txBody>
      </p:sp>
      <p:sp>
        <p:nvSpPr>
          <p:cNvPr id="7" name="object 7"/>
          <p:cNvSpPr txBox="1"/>
          <p:nvPr/>
        </p:nvSpPr>
        <p:spPr>
          <a:xfrm>
            <a:off x="736600" y="1861820"/>
            <a:ext cx="3163570" cy="566822"/>
          </a:xfrm>
          <a:prstGeom prst="rect">
            <a:avLst/>
          </a:prstGeom>
        </p:spPr>
        <p:txBody>
          <a:bodyPr vert="horz" wrap="square" lIns="0" tIns="12700" rIns="0" bIns="0" rtlCol="0">
            <a:spAutoFit/>
          </a:bodyPr>
          <a:lstStyle/>
          <a:p>
            <a:br>
              <a:rPr lang="en-US" sz="1200">
                <a:solidFill>
                  <a:srgbClr val="232323"/>
                </a:solidFill>
                <a:latin typeface="Roboto-Medium"/>
              </a:rPr>
            </a:br>
            <a:br>
              <a:rPr lang="en-US" sz="1200">
                <a:solidFill>
                  <a:srgbClr val="232323"/>
                </a:solidFill>
                <a:latin typeface="Roboto-Medium"/>
              </a:rPr>
            </a:br>
            <a:endParaRPr lang="en-US" sz="1200">
              <a:solidFill>
                <a:srgbClr val="232323"/>
              </a:solidFill>
              <a:latin typeface="Roboto-Medium"/>
            </a:endParaRPr>
          </a:p>
        </p:txBody>
      </p:sp>
      <p:sp>
        <p:nvSpPr>
          <p:cNvPr id="8" name="object 8"/>
          <p:cNvSpPr txBox="1">
            <a:spLocks noGrp="1"/>
          </p:cNvSpPr>
          <p:nvPr>
            <p:ph type="title"/>
          </p:nvPr>
        </p:nvSpPr>
        <p:spPr>
          <a:xfrm>
            <a:off x="673100" y="892137"/>
            <a:ext cx="3995420" cy="726440"/>
          </a:xfrm>
          <a:prstGeom prst="rect">
            <a:avLst/>
          </a:prstGeom>
        </p:spPr>
        <p:txBody>
          <a:bodyPr vert="horz" wrap="square" lIns="0" tIns="12700" rIns="0" bIns="0" rtlCol="0">
            <a:spAutoFit/>
          </a:bodyPr>
          <a:lstStyle/>
          <a:p>
            <a:pPr marL="12700">
              <a:lnSpc>
                <a:spcPct val="100000"/>
              </a:lnSpc>
              <a:spcBef>
                <a:spcPts val="100"/>
              </a:spcBef>
            </a:pPr>
            <a:r>
              <a:rPr lang="en-US" err="1"/>
              <a:t>Introductie</a:t>
            </a:r>
            <a:endParaRPr/>
          </a:p>
        </p:txBody>
      </p:sp>
      <p:sp>
        <p:nvSpPr>
          <p:cNvPr id="9" name="object 9"/>
          <p:cNvSpPr txBox="1"/>
          <p:nvPr/>
        </p:nvSpPr>
        <p:spPr>
          <a:xfrm>
            <a:off x="736600" y="636656"/>
            <a:ext cx="1454404" cy="228268"/>
          </a:xfrm>
          <a:prstGeom prst="rect">
            <a:avLst/>
          </a:prstGeom>
        </p:spPr>
        <p:txBody>
          <a:bodyPr vert="horz" wrap="square" lIns="0" tIns="12700" rIns="0" bIns="0" rtlCol="0">
            <a:spAutoFit/>
          </a:bodyPr>
          <a:lstStyle/>
          <a:p>
            <a:pPr marL="12700">
              <a:lnSpc>
                <a:spcPct val="100000"/>
              </a:lnSpc>
              <a:spcBef>
                <a:spcPts val="100"/>
              </a:spcBef>
            </a:pPr>
            <a:r>
              <a:rPr lang="en-US" sz="1400" spc="105" err="1">
                <a:solidFill>
                  <a:srgbClr val="232323"/>
                </a:solidFill>
                <a:latin typeface="Roboto-Medium"/>
                <a:cs typeface="Roboto-Medium"/>
              </a:rPr>
              <a:t>Introductie</a:t>
            </a:r>
            <a:endParaRPr sz="1400">
              <a:latin typeface="Roboto-Medium"/>
              <a:cs typeface="Roboto-Medium"/>
            </a:endParaRPr>
          </a:p>
        </p:txBody>
      </p:sp>
      <p:sp>
        <p:nvSpPr>
          <p:cNvPr id="10" name="object 10"/>
          <p:cNvSpPr txBox="1">
            <a:spLocks noGrp="1" noRot="1" noMove="1" noResize="1" noEditPoints="1" noAdjustHandles="1" noChangeArrowheads="1" noChangeShapeType="1"/>
          </p:cNvSpPr>
          <p:nvPr/>
        </p:nvSpPr>
        <p:spPr>
          <a:xfrm>
            <a:off x="663161" y="2070452"/>
            <a:ext cx="6226518" cy="6968574"/>
          </a:xfrm>
          <a:prstGeom prst="rect">
            <a:avLst/>
          </a:prstGeom>
        </p:spPr>
        <p:txBody>
          <a:bodyPr vert="horz" wrap="square" lIns="0" tIns="12700" rIns="0" bIns="0" rtlCol="0">
            <a:spAutoFit/>
          </a:bodyPr>
          <a:lstStyle/>
          <a:p>
            <a:r>
              <a:rPr lang="nl-NL" sz="2200" b="1"/>
              <a:t>Wat is een draaiboek?</a:t>
            </a:r>
          </a:p>
          <a:p>
            <a:r>
              <a:rPr lang="nl-NL" sz="2200"/>
              <a:t>In dit draaiboek komen vier gezondheidsgebieden aan de orde:</a:t>
            </a:r>
          </a:p>
          <a:p>
            <a:r>
              <a:rPr lang="nl-NL" sz="2200"/>
              <a:t>1. Je persoonlijke mentale gezondheid</a:t>
            </a:r>
          </a:p>
          <a:p>
            <a:r>
              <a:rPr lang="nl-NL" sz="2200"/>
              <a:t>2. De gezondheid van je relaties</a:t>
            </a:r>
          </a:p>
          <a:p>
            <a:r>
              <a:rPr lang="nl-NL" sz="2200"/>
              <a:t>3. De gezondheid van het systeem</a:t>
            </a:r>
          </a:p>
          <a:p>
            <a:r>
              <a:rPr lang="nl-NL" sz="2200"/>
              <a:t>4. De gezondheid van het grotere geheel. </a:t>
            </a:r>
          </a:p>
          <a:p>
            <a:endParaRPr lang="nl-NL" sz="2200" b="1"/>
          </a:p>
          <a:p>
            <a:r>
              <a:rPr lang="nl-NL" sz="2200" b="1"/>
              <a:t>In dit draaiboek versterk je eerst:</a:t>
            </a:r>
          </a:p>
          <a:p>
            <a:r>
              <a:rPr lang="nl-NL" sz="2200"/>
              <a:t>De mentale gezondheid van jezelf</a:t>
            </a:r>
          </a:p>
          <a:p>
            <a:r>
              <a:rPr lang="nl-NL" sz="2200"/>
              <a:t>Dan die van je relatie</a:t>
            </a:r>
          </a:p>
          <a:p>
            <a:r>
              <a:rPr lang="nl-NL" sz="2200"/>
              <a:t>Dan die van het systeem</a:t>
            </a:r>
          </a:p>
          <a:p>
            <a:r>
              <a:rPr lang="nl-NL" sz="2200"/>
              <a:t>Dan die van het grotere geheel waar je deel van uitmaakt. </a:t>
            </a:r>
          </a:p>
          <a:p>
            <a:endParaRPr lang="nl-NL" sz="2200"/>
          </a:p>
          <a:p>
            <a:endParaRPr lang="nl-NL" sz="2200"/>
          </a:p>
          <a:p>
            <a:endParaRPr lang="nl-NL" sz="2200"/>
          </a:p>
          <a:p>
            <a:endParaRPr lang="nl-NL" sz="2200"/>
          </a:p>
          <a:p>
            <a:endParaRPr lang="nl-NL" sz="2200"/>
          </a:p>
          <a:p>
            <a:endParaRPr lang="nl-NL" sz="2200"/>
          </a:p>
          <a:p>
            <a:pPr marL="285750" indent="-285750" fontAlgn="base">
              <a:buFont typeface="Arial" panose="020B0604020202020204" pitchFamily="34" charset="0"/>
              <a:buChar char="•"/>
            </a:pPr>
            <a:endParaRPr lang="en-US" sz="1200">
              <a:solidFill>
                <a:srgbClr val="232323"/>
              </a:solidFill>
              <a:latin typeface="Roboto-Medium"/>
            </a:endParaRPr>
          </a:p>
        </p:txBody>
      </p:sp>
      <p:sp>
        <p:nvSpPr>
          <p:cNvPr id="11" name="object 11"/>
          <p:cNvSpPr/>
          <p:nvPr/>
        </p:nvSpPr>
        <p:spPr>
          <a:xfrm>
            <a:off x="3229129" y="7825487"/>
            <a:ext cx="4543270" cy="2232911"/>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2099159" y="8565669"/>
            <a:ext cx="548640" cy="548640"/>
          </a:xfrm>
          <a:custGeom>
            <a:avLst/>
            <a:gdLst/>
            <a:ahLst/>
            <a:cxnLst/>
            <a:rect l="l" t="t" r="r" b="b"/>
            <a:pathLst>
              <a:path w="548639" h="548640">
                <a:moveTo>
                  <a:pt x="274319" y="548640"/>
                </a:moveTo>
                <a:lnTo>
                  <a:pt x="323628" y="544220"/>
                </a:lnTo>
                <a:lnTo>
                  <a:pt x="370037" y="531477"/>
                </a:lnTo>
                <a:lnTo>
                  <a:pt x="412772" y="511186"/>
                </a:lnTo>
                <a:lnTo>
                  <a:pt x="451059" y="484121"/>
                </a:lnTo>
                <a:lnTo>
                  <a:pt x="484121" y="451059"/>
                </a:lnTo>
                <a:lnTo>
                  <a:pt x="511186" y="412772"/>
                </a:lnTo>
                <a:lnTo>
                  <a:pt x="531477" y="370037"/>
                </a:lnTo>
                <a:lnTo>
                  <a:pt x="544220" y="323628"/>
                </a:lnTo>
                <a:lnTo>
                  <a:pt x="548640" y="274320"/>
                </a:lnTo>
                <a:lnTo>
                  <a:pt x="544220" y="225011"/>
                </a:lnTo>
                <a:lnTo>
                  <a:pt x="531477" y="178602"/>
                </a:lnTo>
                <a:lnTo>
                  <a:pt x="511186" y="135867"/>
                </a:lnTo>
                <a:lnTo>
                  <a:pt x="484121" y="97580"/>
                </a:lnTo>
                <a:lnTo>
                  <a:pt x="451059" y="64518"/>
                </a:lnTo>
                <a:lnTo>
                  <a:pt x="412772" y="37453"/>
                </a:lnTo>
                <a:lnTo>
                  <a:pt x="370037" y="17162"/>
                </a:lnTo>
                <a:lnTo>
                  <a:pt x="323628" y="4419"/>
                </a:lnTo>
                <a:lnTo>
                  <a:pt x="274319" y="0"/>
                </a:lnTo>
                <a:lnTo>
                  <a:pt x="225011" y="4419"/>
                </a:lnTo>
                <a:lnTo>
                  <a:pt x="178602" y="17162"/>
                </a:lnTo>
                <a:lnTo>
                  <a:pt x="135867" y="37453"/>
                </a:lnTo>
                <a:lnTo>
                  <a:pt x="97580" y="64518"/>
                </a:lnTo>
                <a:lnTo>
                  <a:pt x="64518" y="97580"/>
                </a:lnTo>
                <a:lnTo>
                  <a:pt x="37453" y="135867"/>
                </a:lnTo>
                <a:lnTo>
                  <a:pt x="17162" y="178602"/>
                </a:lnTo>
                <a:lnTo>
                  <a:pt x="4419" y="225011"/>
                </a:lnTo>
                <a:lnTo>
                  <a:pt x="0" y="274320"/>
                </a:lnTo>
                <a:lnTo>
                  <a:pt x="4419" y="323628"/>
                </a:lnTo>
                <a:lnTo>
                  <a:pt x="17162" y="370037"/>
                </a:lnTo>
                <a:lnTo>
                  <a:pt x="37453" y="412772"/>
                </a:lnTo>
                <a:lnTo>
                  <a:pt x="64518" y="451059"/>
                </a:lnTo>
                <a:lnTo>
                  <a:pt x="97580" y="484121"/>
                </a:lnTo>
                <a:lnTo>
                  <a:pt x="135867" y="511186"/>
                </a:lnTo>
                <a:lnTo>
                  <a:pt x="178602" y="531477"/>
                </a:lnTo>
                <a:lnTo>
                  <a:pt x="225011" y="544220"/>
                </a:lnTo>
                <a:lnTo>
                  <a:pt x="274319" y="548640"/>
                </a:lnTo>
                <a:close/>
              </a:path>
            </a:pathLst>
          </a:custGeom>
          <a:ln w="38100">
            <a:solidFill>
              <a:srgbClr val="46ABBC"/>
            </a:solidFill>
          </a:ln>
        </p:spPr>
        <p:txBody>
          <a:bodyPr wrap="square" lIns="0" tIns="0" rIns="0" bIns="0" rtlCol="0"/>
          <a:lstStyle/>
          <a:p>
            <a:endParaRPr/>
          </a:p>
        </p:txBody>
      </p:sp>
      <p:sp>
        <p:nvSpPr>
          <p:cNvPr id="13" name="object 13"/>
          <p:cNvSpPr/>
          <p:nvPr/>
        </p:nvSpPr>
        <p:spPr>
          <a:xfrm>
            <a:off x="1255390" y="8210062"/>
            <a:ext cx="355701" cy="1259854"/>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2323"/>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108</TotalTime>
  <Words>2008</Words>
  <Application>Microsoft Office PowerPoint</Application>
  <PresentationFormat>Aangepast</PresentationFormat>
  <Paragraphs>287</Paragraphs>
  <Slides>29</Slides>
  <Notes>1</Notes>
  <HiddenSlides>0</HiddenSlides>
  <MMClips>0</MMClips>
  <ScaleCrop>false</ScaleCrop>
  <HeadingPairs>
    <vt:vector size="8" baseType="variant">
      <vt:variant>
        <vt:lpstr>Gebruikte lettertypen</vt:lpstr>
      </vt:variant>
      <vt:variant>
        <vt:i4>11</vt:i4>
      </vt:variant>
      <vt:variant>
        <vt:lpstr>Thema</vt:lpstr>
      </vt:variant>
      <vt:variant>
        <vt:i4>1</vt:i4>
      </vt:variant>
      <vt:variant>
        <vt:lpstr>Ingesloten OLE-bronprogramma's</vt:lpstr>
      </vt:variant>
      <vt:variant>
        <vt:i4>1</vt:i4>
      </vt:variant>
      <vt:variant>
        <vt:lpstr>Diatitels</vt:lpstr>
      </vt:variant>
      <vt:variant>
        <vt:i4>29</vt:i4>
      </vt:variant>
    </vt:vector>
  </HeadingPairs>
  <TitlesOfParts>
    <vt:vector size="42" baseType="lpstr">
      <vt:lpstr>Aptos</vt:lpstr>
      <vt:lpstr>Arial</vt:lpstr>
      <vt:lpstr>Avenir Next</vt:lpstr>
      <vt:lpstr>Calibri</vt:lpstr>
      <vt:lpstr>Noto Serif</vt:lpstr>
      <vt:lpstr>Roboto</vt:lpstr>
      <vt:lpstr>Roboto-Light</vt:lpstr>
      <vt:lpstr>Roboto-Medium</vt:lpstr>
      <vt:lpstr>Symbol</vt:lpstr>
      <vt:lpstr>Times New Roman</vt:lpstr>
      <vt:lpstr>Verdana</vt:lpstr>
      <vt:lpstr>Office Theme</vt:lpstr>
      <vt:lpstr>Document</vt:lpstr>
      <vt:lpstr>PowerPoint-presentatie</vt:lpstr>
      <vt:lpstr>PowerPoint-presentatie</vt:lpstr>
      <vt:lpstr>PowerPoint-presentatie</vt:lpstr>
      <vt:lpstr>Over de auteur</vt:lpstr>
      <vt:lpstr>Inhoudsogave</vt:lpstr>
      <vt:lpstr>Inhoudsopgave</vt:lpstr>
      <vt:lpstr>De coachmatrix</vt:lpstr>
      <vt:lpstr>  </vt:lpstr>
      <vt:lpstr>Introductie</vt:lpstr>
      <vt:lpstr>PowerPoint-presentatie</vt:lpstr>
      <vt:lpstr>PowerPoint-presentatie</vt:lpstr>
      <vt:lpstr>PowerPoint-presentatie</vt:lpstr>
      <vt:lpstr>Individueel Mentale gezondheid begint bij jezelf</vt:lpstr>
      <vt:lpstr>Hoe doe je dat? </vt:lpstr>
      <vt:lpstr>Checklist persoonlijke effectiviteit </vt:lpstr>
      <vt:lpstr>PowerPoint-presentatie</vt:lpstr>
      <vt:lpstr>Relationeel: Je mentale gezondheid is ook gebaseerd op je relaties. </vt:lpstr>
      <vt:lpstr>Hoe versterk je je relationele effectiviteit?  </vt:lpstr>
      <vt:lpstr>PowerPoint-presentatie</vt:lpstr>
      <vt:lpstr>PowerPoint-presentatie</vt:lpstr>
      <vt:lpstr>Systemisch: Wat is maatschappelijke effectiviteit??   </vt:lpstr>
      <vt:lpstr>PowerPoint-presentatie</vt:lpstr>
      <vt:lpstr>Het duikbootje</vt:lpstr>
      <vt:lpstr>Maatschappelijke effectiviteit</vt:lpstr>
      <vt:lpstr>De voordelen</vt:lpstr>
      <vt:lpstr>Section Header Here</vt:lpstr>
      <vt:lpstr>Section Header Here</vt:lpstr>
      <vt:lpstr>Section Header Here</vt:lpstr>
      <vt:lpstr>Closing/CTA Page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Maarten</dc:creator>
  <cp:lastModifiedBy>Maarten Kouwenhoven</cp:lastModifiedBy>
  <cp:revision>2</cp:revision>
  <dcterms:created xsi:type="dcterms:W3CDTF">2019-05-21T00:35:58Z</dcterms:created>
  <dcterms:modified xsi:type="dcterms:W3CDTF">2026-08-11T17:43:48Z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2019-05-20T00:00:00Z</vt:filetime>
  </property>
  <property fmtid="{D5CDD505-2E9C-101B-9397-08002B2CF9AE}" pid="3" name="Creator">
    <vt:lpwstr>Adobe InDesign CC 14.0 (Macintosh)</vt:lpwstr>
  </property>
  <property fmtid="{D5CDD505-2E9C-101B-9397-08002B2CF9AE}" pid="4" name="LastSaved">
    <vt:filetime>2019-05-21T00:00:00Z</vt:filetime>
  </property>
</Properties>
</file>